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5779C-BF81-AFC2-2197-2351DAD2C758}" v="2339" dt="2019-09-08T13:04:59.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AB2B6-8BF7-4DE9-AB5A-3C30D39CF4D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EBB1B30-6E95-42DB-8A15-2EE394CEFF05}">
      <dgm:prSet/>
      <dgm:spPr/>
      <dgm:t>
        <a:bodyPr/>
        <a:lstStyle/>
        <a:p>
          <a:r>
            <a:rPr lang="nl-NL"/>
            <a:t>'Joep Stevensen heeft vandaag verschillende patienten onder zijn hoede. Hij draagt zorg voor hun medicatie, zowel oraal als per infuus en injectie. Van bedlegerige patienten moet hij de vochtbalans bijhouden'</a:t>
          </a:r>
          <a:endParaRPr lang="en-US"/>
        </a:p>
      </dgm:t>
    </dgm:pt>
    <dgm:pt modelId="{08F636C9-CC41-4D6C-98A7-A462F6650C17}" type="parTrans" cxnId="{F4347666-97A2-489E-9F73-6349F5F38544}">
      <dgm:prSet/>
      <dgm:spPr/>
      <dgm:t>
        <a:bodyPr/>
        <a:lstStyle/>
        <a:p>
          <a:endParaRPr lang="en-US"/>
        </a:p>
      </dgm:t>
    </dgm:pt>
    <dgm:pt modelId="{CECD5A01-A669-4B5D-9AA6-9C9B22479760}" type="sibTrans" cxnId="{F4347666-97A2-489E-9F73-6349F5F38544}">
      <dgm:prSet/>
      <dgm:spPr/>
      <dgm:t>
        <a:bodyPr/>
        <a:lstStyle/>
        <a:p>
          <a:endParaRPr lang="en-US"/>
        </a:p>
      </dgm:t>
    </dgm:pt>
    <dgm:pt modelId="{A9A28FA1-14EA-4416-9C9B-6C3B372178A6}">
      <dgm:prSet/>
      <dgm:spPr/>
      <dgm:t>
        <a:bodyPr/>
        <a:lstStyle/>
        <a:p>
          <a:r>
            <a:rPr lang="nl-NL"/>
            <a:t>Bij verpleegkundig rekenen heb je te maken met grootheden en eenheden. Een grootheid is iets dat je kunt meten met een meetinstrument (thermometer, liniaal, rolmeterband, maatbeker)</a:t>
          </a:r>
          <a:endParaRPr lang="en-US"/>
        </a:p>
      </dgm:t>
    </dgm:pt>
    <dgm:pt modelId="{7305CC01-7525-49DF-9935-686E8FEC3611}" type="parTrans" cxnId="{A99AC098-4739-4886-8029-2DC044A8B39A}">
      <dgm:prSet/>
      <dgm:spPr/>
      <dgm:t>
        <a:bodyPr/>
        <a:lstStyle/>
        <a:p>
          <a:endParaRPr lang="en-US"/>
        </a:p>
      </dgm:t>
    </dgm:pt>
    <dgm:pt modelId="{0A3D1DB2-0C33-4EBD-AB0A-970F2F04DFE8}" type="sibTrans" cxnId="{A99AC098-4739-4886-8029-2DC044A8B39A}">
      <dgm:prSet/>
      <dgm:spPr/>
      <dgm:t>
        <a:bodyPr/>
        <a:lstStyle/>
        <a:p>
          <a:endParaRPr lang="en-US"/>
        </a:p>
      </dgm:t>
    </dgm:pt>
    <dgm:pt modelId="{2E10C372-2A16-4B49-B64E-26224822B4D2}">
      <dgm:prSet/>
      <dgm:spPr/>
      <dgm:t>
        <a:bodyPr/>
        <a:lstStyle/>
        <a:p>
          <a:r>
            <a:rPr lang="nl-NL"/>
            <a:t>De grootte van een grootheid druk je uit in eenheden, je moet de eenheid altijd aangeven</a:t>
          </a:r>
          <a:endParaRPr lang="en-US"/>
        </a:p>
      </dgm:t>
    </dgm:pt>
    <dgm:pt modelId="{2FD9E0A6-D764-41AA-9C7D-F0131DCFC3EC}" type="parTrans" cxnId="{40624929-D918-4443-AAD9-10DBEC5B03D6}">
      <dgm:prSet/>
      <dgm:spPr/>
      <dgm:t>
        <a:bodyPr/>
        <a:lstStyle/>
        <a:p>
          <a:endParaRPr lang="en-US"/>
        </a:p>
      </dgm:t>
    </dgm:pt>
    <dgm:pt modelId="{DA12FF6D-8DF1-4A62-8AD5-894AD0208A1C}" type="sibTrans" cxnId="{40624929-D918-4443-AAD9-10DBEC5B03D6}">
      <dgm:prSet/>
      <dgm:spPr/>
      <dgm:t>
        <a:bodyPr/>
        <a:lstStyle/>
        <a:p>
          <a:endParaRPr lang="en-US"/>
        </a:p>
      </dgm:t>
    </dgm:pt>
    <dgm:pt modelId="{6861DC53-77C4-4BD8-B3C8-9B33FED6EC02}" type="pres">
      <dgm:prSet presAssocID="{949AB2B6-8BF7-4DE9-AB5A-3C30D39CF4DA}" presName="linear" presStyleCnt="0">
        <dgm:presLayoutVars>
          <dgm:animLvl val="lvl"/>
          <dgm:resizeHandles val="exact"/>
        </dgm:presLayoutVars>
      </dgm:prSet>
      <dgm:spPr/>
    </dgm:pt>
    <dgm:pt modelId="{97ADC96A-81C7-4F37-BD93-FAA03731FB75}" type="pres">
      <dgm:prSet presAssocID="{DEBB1B30-6E95-42DB-8A15-2EE394CEFF05}" presName="parentText" presStyleLbl="node1" presStyleIdx="0" presStyleCnt="3">
        <dgm:presLayoutVars>
          <dgm:chMax val="0"/>
          <dgm:bulletEnabled val="1"/>
        </dgm:presLayoutVars>
      </dgm:prSet>
      <dgm:spPr/>
    </dgm:pt>
    <dgm:pt modelId="{53E27457-F4C2-4BFD-8108-F069F61E9A66}" type="pres">
      <dgm:prSet presAssocID="{CECD5A01-A669-4B5D-9AA6-9C9B22479760}" presName="spacer" presStyleCnt="0"/>
      <dgm:spPr/>
    </dgm:pt>
    <dgm:pt modelId="{45F4DA57-9AA6-4412-882C-0FC166C5AC40}" type="pres">
      <dgm:prSet presAssocID="{A9A28FA1-14EA-4416-9C9B-6C3B372178A6}" presName="parentText" presStyleLbl="node1" presStyleIdx="1" presStyleCnt="3">
        <dgm:presLayoutVars>
          <dgm:chMax val="0"/>
          <dgm:bulletEnabled val="1"/>
        </dgm:presLayoutVars>
      </dgm:prSet>
      <dgm:spPr/>
    </dgm:pt>
    <dgm:pt modelId="{31F516CE-69F3-47B3-8ED9-7C9A90A218D1}" type="pres">
      <dgm:prSet presAssocID="{0A3D1DB2-0C33-4EBD-AB0A-970F2F04DFE8}" presName="spacer" presStyleCnt="0"/>
      <dgm:spPr/>
    </dgm:pt>
    <dgm:pt modelId="{0CCB25C4-FD24-4B83-9BDB-7874E5BF67E8}" type="pres">
      <dgm:prSet presAssocID="{2E10C372-2A16-4B49-B64E-26224822B4D2}" presName="parentText" presStyleLbl="node1" presStyleIdx="2" presStyleCnt="3">
        <dgm:presLayoutVars>
          <dgm:chMax val="0"/>
          <dgm:bulletEnabled val="1"/>
        </dgm:presLayoutVars>
      </dgm:prSet>
      <dgm:spPr/>
    </dgm:pt>
  </dgm:ptLst>
  <dgm:cxnLst>
    <dgm:cxn modelId="{40624929-D918-4443-AAD9-10DBEC5B03D6}" srcId="{949AB2B6-8BF7-4DE9-AB5A-3C30D39CF4DA}" destId="{2E10C372-2A16-4B49-B64E-26224822B4D2}" srcOrd="2" destOrd="0" parTransId="{2FD9E0A6-D764-41AA-9C7D-F0131DCFC3EC}" sibTransId="{DA12FF6D-8DF1-4A62-8AD5-894AD0208A1C}"/>
    <dgm:cxn modelId="{F4347666-97A2-489E-9F73-6349F5F38544}" srcId="{949AB2B6-8BF7-4DE9-AB5A-3C30D39CF4DA}" destId="{DEBB1B30-6E95-42DB-8A15-2EE394CEFF05}" srcOrd="0" destOrd="0" parTransId="{08F636C9-CC41-4D6C-98A7-A462F6650C17}" sibTransId="{CECD5A01-A669-4B5D-9AA6-9C9B22479760}"/>
    <dgm:cxn modelId="{EFAAFB73-0BCF-4470-B7AC-FA7765493B88}" type="presOf" srcId="{A9A28FA1-14EA-4416-9C9B-6C3B372178A6}" destId="{45F4DA57-9AA6-4412-882C-0FC166C5AC40}" srcOrd="0" destOrd="0" presId="urn:microsoft.com/office/officeart/2005/8/layout/vList2"/>
    <dgm:cxn modelId="{EE81F77E-CCF3-4920-B5D0-0EE307C93B52}" type="presOf" srcId="{949AB2B6-8BF7-4DE9-AB5A-3C30D39CF4DA}" destId="{6861DC53-77C4-4BD8-B3C8-9B33FED6EC02}" srcOrd="0" destOrd="0" presId="urn:microsoft.com/office/officeart/2005/8/layout/vList2"/>
    <dgm:cxn modelId="{7BD98F8C-0A06-497B-ACB3-550C64034140}" type="presOf" srcId="{DEBB1B30-6E95-42DB-8A15-2EE394CEFF05}" destId="{97ADC96A-81C7-4F37-BD93-FAA03731FB75}" srcOrd="0" destOrd="0" presId="urn:microsoft.com/office/officeart/2005/8/layout/vList2"/>
    <dgm:cxn modelId="{A99AC098-4739-4886-8029-2DC044A8B39A}" srcId="{949AB2B6-8BF7-4DE9-AB5A-3C30D39CF4DA}" destId="{A9A28FA1-14EA-4416-9C9B-6C3B372178A6}" srcOrd="1" destOrd="0" parTransId="{7305CC01-7525-49DF-9935-686E8FEC3611}" sibTransId="{0A3D1DB2-0C33-4EBD-AB0A-970F2F04DFE8}"/>
    <dgm:cxn modelId="{7231EFC3-FEB5-4845-A063-53F3A8C68891}" type="presOf" srcId="{2E10C372-2A16-4B49-B64E-26224822B4D2}" destId="{0CCB25C4-FD24-4B83-9BDB-7874E5BF67E8}" srcOrd="0" destOrd="0" presId="urn:microsoft.com/office/officeart/2005/8/layout/vList2"/>
    <dgm:cxn modelId="{574AAFD9-76BB-45C8-BADA-929017786E41}" type="presParOf" srcId="{6861DC53-77C4-4BD8-B3C8-9B33FED6EC02}" destId="{97ADC96A-81C7-4F37-BD93-FAA03731FB75}" srcOrd="0" destOrd="0" presId="urn:microsoft.com/office/officeart/2005/8/layout/vList2"/>
    <dgm:cxn modelId="{6029B470-3010-4F04-B5DF-C93F5C39CF3B}" type="presParOf" srcId="{6861DC53-77C4-4BD8-B3C8-9B33FED6EC02}" destId="{53E27457-F4C2-4BFD-8108-F069F61E9A66}" srcOrd="1" destOrd="0" presId="urn:microsoft.com/office/officeart/2005/8/layout/vList2"/>
    <dgm:cxn modelId="{BE6B7845-781D-49C0-B70D-6BA1BD9874B6}" type="presParOf" srcId="{6861DC53-77C4-4BD8-B3C8-9B33FED6EC02}" destId="{45F4DA57-9AA6-4412-882C-0FC166C5AC40}" srcOrd="2" destOrd="0" presId="urn:microsoft.com/office/officeart/2005/8/layout/vList2"/>
    <dgm:cxn modelId="{881DD3A6-BAED-4C71-8E48-D6DDEDA6682B}" type="presParOf" srcId="{6861DC53-77C4-4BD8-B3C8-9B33FED6EC02}" destId="{31F516CE-69F3-47B3-8ED9-7C9A90A218D1}" srcOrd="3" destOrd="0" presId="urn:microsoft.com/office/officeart/2005/8/layout/vList2"/>
    <dgm:cxn modelId="{0F0A6D66-BD2B-4D96-9299-E858E6CD222B}" type="presParOf" srcId="{6861DC53-77C4-4BD8-B3C8-9B33FED6EC02}" destId="{0CCB25C4-FD24-4B83-9BDB-7874E5BF67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6C63F-DBFF-4AE2-BE42-325FDCC6C85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326C462-0CA7-454B-BC23-105041E415F8}">
      <dgm:prSet/>
      <dgm:spPr/>
      <dgm:t>
        <a:bodyPr/>
        <a:lstStyle/>
        <a:p>
          <a:r>
            <a:rPr lang="nl-NL"/>
            <a:t>1 ml = 1 cc = 1/1000 L = 0,001 L</a:t>
          </a:r>
          <a:endParaRPr lang="en-US"/>
        </a:p>
      </dgm:t>
    </dgm:pt>
    <dgm:pt modelId="{2B51F208-1403-4F8B-8187-318550C3ACFA}" type="parTrans" cxnId="{BD735E83-1A7E-4051-AE2A-1679E21EF00A}">
      <dgm:prSet/>
      <dgm:spPr/>
      <dgm:t>
        <a:bodyPr/>
        <a:lstStyle/>
        <a:p>
          <a:endParaRPr lang="en-US"/>
        </a:p>
      </dgm:t>
    </dgm:pt>
    <dgm:pt modelId="{8EBA52EB-E94B-4471-945D-3A7051C1A98B}" type="sibTrans" cxnId="{BD735E83-1A7E-4051-AE2A-1679E21EF00A}">
      <dgm:prSet/>
      <dgm:spPr/>
      <dgm:t>
        <a:bodyPr/>
        <a:lstStyle/>
        <a:p>
          <a:endParaRPr lang="en-US"/>
        </a:p>
      </dgm:t>
    </dgm:pt>
    <dgm:pt modelId="{B3705EB3-660F-4C60-A6CF-066E142EA98F}">
      <dgm:prSet/>
      <dgm:spPr/>
      <dgm:t>
        <a:bodyPr/>
        <a:lstStyle/>
        <a:p>
          <a:r>
            <a:rPr lang="nl-NL"/>
            <a:t>1 L = 1000 mL</a:t>
          </a:r>
          <a:endParaRPr lang="en-US"/>
        </a:p>
      </dgm:t>
    </dgm:pt>
    <dgm:pt modelId="{2745AB09-E3B8-4E8B-8DB0-538FF47630D5}" type="parTrans" cxnId="{5676C7B7-D011-423D-8B3D-63144CB02AF5}">
      <dgm:prSet/>
      <dgm:spPr/>
      <dgm:t>
        <a:bodyPr/>
        <a:lstStyle/>
        <a:p>
          <a:endParaRPr lang="en-US"/>
        </a:p>
      </dgm:t>
    </dgm:pt>
    <dgm:pt modelId="{6E54B1E9-FC12-48F5-BA51-55D0296ED3E8}" type="sibTrans" cxnId="{5676C7B7-D011-423D-8B3D-63144CB02AF5}">
      <dgm:prSet/>
      <dgm:spPr/>
      <dgm:t>
        <a:bodyPr/>
        <a:lstStyle/>
        <a:p>
          <a:endParaRPr lang="en-US"/>
        </a:p>
      </dgm:t>
    </dgm:pt>
    <dgm:pt modelId="{ADC21CBE-C93A-4D09-9D52-AA333CF02E79}">
      <dgm:prSet/>
      <dgm:spPr/>
      <dgm:t>
        <a:bodyPr/>
        <a:lstStyle/>
        <a:p>
          <a:r>
            <a:rPr lang="nl-NL"/>
            <a:t>1 cL = 1/100 L = 0,01 L</a:t>
          </a:r>
          <a:endParaRPr lang="en-US"/>
        </a:p>
      </dgm:t>
    </dgm:pt>
    <dgm:pt modelId="{B5A2F277-7492-43A3-A513-E327663C099C}" type="parTrans" cxnId="{12659891-C2C1-467E-8CE5-C6751E65B9C5}">
      <dgm:prSet/>
      <dgm:spPr/>
      <dgm:t>
        <a:bodyPr/>
        <a:lstStyle/>
        <a:p>
          <a:endParaRPr lang="en-US"/>
        </a:p>
      </dgm:t>
    </dgm:pt>
    <dgm:pt modelId="{4EAA21F6-9780-41F4-868D-B262B7C1F8E8}" type="sibTrans" cxnId="{12659891-C2C1-467E-8CE5-C6751E65B9C5}">
      <dgm:prSet/>
      <dgm:spPr/>
      <dgm:t>
        <a:bodyPr/>
        <a:lstStyle/>
        <a:p>
          <a:endParaRPr lang="en-US"/>
        </a:p>
      </dgm:t>
    </dgm:pt>
    <dgm:pt modelId="{179C656D-B567-4598-A97E-1D9056D36E3D}">
      <dgm:prSet/>
      <dgm:spPr/>
      <dgm:t>
        <a:bodyPr/>
        <a:lstStyle/>
        <a:p>
          <a:r>
            <a:rPr lang="nl-NL"/>
            <a:t>1 L = 100 cL</a:t>
          </a:r>
          <a:endParaRPr lang="en-US"/>
        </a:p>
      </dgm:t>
    </dgm:pt>
    <dgm:pt modelId="{1425C453-FE2C-48C6-9AB1-3070F49C064F}" type="parTrans" cxnId="{238AE9F5-1E63-466D-A7C5-A6C565D9A48A}">
      <dgm:prSet/>
      <dgm:spPr/>
      <dgm:t>
        <a:bodyPr/>
        <a:lstStyle/>
        <a:p>
          <a:endParaRPr lang="en-US"/>
        </a:p>
      </dgm:t>
    </dgm:pt>
    <dgm:pt modelId="{E6189B46-E20C-443B-974F-7EF687583CBC}" type="sibTrans" cxnId="{238AE9F5-1E63-466D-A7C5-A6C565D9A48A}">
      <dgm:prSet/>
      <dgm:spPr/>
      <dgm:t>
        <a:bodyPr/>
        <a:lstStyle/>
        <a:p>
          <a:endParaRPr lang="en-US"/>
        </a:p>
      </dgm:t>
    </dgm:pt>
    <dgm:pt modelId="{BE043FEE-438C-4E49-8B06-3671ABF072ED}">
      <dgm:prSet/>
      <dgm:spPr/>
      <dgm:t>
        <a:bodyPr/>
        <a:lstStyle/>
        <a:p>
          <a:r>
            <a:rPr lang="nl-NL"/>
            <a:t>1 cL = 10 mL</a:t>
          </a:r>
          <a:endParaRPr lang="en-US"/>
        </a:p>
      </dgm:t>
    </dgm:pt>
    <dgm:pt modelId="{E1E1FC9C-2C5A-4CDF-B3BA-2B21B6F38105}" type="parTrans" cxnId="{89F32F7F-B090-4734-9B98-4BBEE40763A7}">
      <dgm:prSet/>
      <dgm:spPr/>
      <dgm:t>
        <a:bodyPr/>
        <a:lstStyle/>
        <a:p>
          <a:endParaRPr lang="en-US"/>
        </a:p>
      </dgm:t>
    </dgm:pt>
    <dgm:pt modelId="{C7068362-6709-4276-A514-37D09F1F1C5D}" type="sibTrans" cxnId="{89F32F7F-B090-4734-9B98-4BBEE40763A7}">
      <dgm:prSet/>
      <dgm:spPr/>
      <dgm:t>
        <a:bodyPr/>
        <a:lstStyle/>
        <a:p>
          <a:endParaRPr lang="en-US"/>
        </a:p>
      </dgm:t>
    </dgm:pt>
    <dgm:pt modelId="{68D15081-4E4C-488A-BB9C-838C3C6C8B1D}">
      <dgm:prSet/>
      <dgm:spPr/>
      <dgm:t>
        <a:bodyPr/>
        <a:lstStyle/>
        <a:p>
          <a:r>
            <a:rPr lang="nl-NL"/>
            <a:t>1 dL = 0,1 L = 100 mL</a:t>
          </a:r>
          <a:endParaRPr lang="en-US"/>
        </a:p>
      </dgm:t>
    </dgm:pt>
    <dgm:pt modelId="{CD5EBAA2-4133-44B9-BD19-DB539721AAE1}" type="parTrans" cxnId="{173CD9A3-544F-41AD-8F1F-BDD3A857B8B8}">
      <dgm:prSet/>
      <dgm:spPr/>
      <dgm:t>
        <a:bodyPr/>
        <a:lstStyle/>
        <a:p>
          <a:endParaRPr lang="en-US"/>
        </a:p>
      </dgm:t>
    </dgm:pt>
    <dgm:pt modelId="{FCD1F161-4DDE-42EC-9484-E78EAA39707E}" type="sibTrans" cxnId="{173CD9A3-544F-41AD-8F1F-BDD3A857B8B8}">
      <dgm:prSet/>
      <dgm:spPr/>
      <dgm:t>
        <a:bodyPr/>
        <a:lstStyle/>
        <a:p>
          <a:endParaRPr lang="en-US"/>
        </a:p>
      </dgm:t>
    </dgm:pt>
    <dgm:pt modelId="{0F6764A7-4D95-4F57-A056-4747419601A9}">
      <dgm:prSet/>
      <dgm:spPr/>
      <dgm:t>
        <a:bodyPr/>
        <a:lstStyle/>
        <a:p>
          <a:r>
            <a:rPr lang="nl-NL"/>
            <a:t>1 L = 10 dL</a:t>
          </a:r>
          <a:endParaRPr lang="en-US"/>
        </a:p>
      </dgm:t>
    </dgm:pt>
    <dgm:pt modelId="{4771F665-0C57-47C2-8E00-BEC915A3E91E}" type="parTrans" cxnId="{F5A4950D-7785-4611-AA1B-9CFA5E374ED0}">
      <dgm:prSet/>
      <dgm:spPr/>
      <dgm:t>
        <a:bodyPr/>
        <a:lstStyle/>
        <a:p>
          <a:endParaRPr lang="en-US"/>
        </a:p>
      </dgm:t>
    </dgm:pt>
    <dgm:pt modelId="{67AF8B7E-62C5-4B62-AF57-D8E3F5023F7D}" type="sibTrans" cxnId="{F5A4950D-7785-4611-AA1B-9CFA5E374ED0}">
      <dgm:prSet/>
      <dgm:spPr/>
      <dgm:t>
        <a:bodyPr/>
        <a:lstStyle/>
        <a:p>
          <a:endParaRPr lang="en-US"/>
        </a:p>
      </dgm:t>
    </dgm:pt>
    <dgm:pt modelId="{8CF04644-649C-488E-A55E-B07D6F393487}">
      <dgm:prSet/>
      <dgm:spPr/>
      <dgm:t>
        <a:bodyPr/>
        <a:lstStyle/>
        <a:p>
          <a:r>
            <a:rPr lang="nl-NL"/>
            <a:t>1 m3 = 1000 L</a:t>
          </a:r>
          <a:endParaRPr lang="en-US"/>
        </a:p>
      </dgm:t>
    </dgm:pt>
    <dgm:pt modelId="{2684AE3A-ED1C-439D-8797-CA2E48244E5A}" type="parTrans" cxnId="{B9996DFF-3E1B-46CD-9CF6-0A8BCA06F3D2}">
      <dgm:prSet/>
      <dgm:spPr/>
      <dgm:t>
        <a:bodyPr/>
        <a:lstStyle/>
        <a:p>
          <a:endParaRPr lang="en-US"/>
        </a:p>
      </dgm:t>
    </dgm:pt>
    <dgm:pt modelId="{A829318D-B12F-4F2B-9BDF-ECF4742DAD45}" type="sibTrans" cxnId="{B9996DFF-3E1B-46CD-9CF6-0A8BCA06F3D2}">
      <dgm:prSet/>
      <dgm:spPr/>
      <dgm:t>
        <a:bodyPr/>
        <a:lstStyle/>
        <a:p>
          <a:endParaRPr lang="en-US"/>
        </a:p>
      </dgm:t>
    </dgm:pt>
    <dgm:pt modelId="{8C8BEE62-0DB1-4F09-B10E-660130644BE3}">
      <dgm:prSet/>
      <dgm:spPr/>
      <dgm:t>
        <a:bodyPr/>
        <a:lstStyle/>
        <a:p>
          <a:r>
            <a:rPr lang="nl-NL"/>
            <a:t>1 L = 1 dm3 = 0,001 m3 = 1/1000 m3 </a:t>
          </a:r>
          <a:endParaRPr lang="en-US"/>
        </a:p>
      </dgm:t>
    </dgm:pt>
    <dgm:pt modelId="{0034B0EE-FA6A-474E-871B-C8C4893872A3}" type="parTrans" cxnId="{A20CA0C6-CB9D-4CF6-9D08-C5EBD8B85FEB}">
      <dgm:prSet/>
      <dgm:spPr/>
      <dgm:t>
        <a:bodyPr/>
        <a:lstStyle/>
        <a:p>
          <a:endParaRPr lang="en-US"/>
        </a:p>
      </dgm:t>
    </dgm:pt>
    <dgm:pt modelId="{22ADAC2E-AA7D-4EC3-BA7C-B7D9C937C1F4}" type="sibTrans" cxnId="{A20CA0C6-CB9D-4CF6-9D08-C5EBD8B85FEB}">
      <dgm:prSet/>
      <dgm:spPr/>
      <dgm:t>
        <a:bodyPr/>
        <a:lstStyle/>
        <a:p>
          <a:endParaRPr lang="en-US"/>
        </a:p>
      </dgm:t>
    </dgm:pt>
    <dgm:pt modelId="{8031E37B-665C-4194-AB71-E13178EFF52C}" type="pres">
      <dgm:prSet presAssocID="{9446C63F-DBFF-4AE2-BE42-325FDCC6C852}" presName="Name0" presStyleCnt="0">
        <dgm:presLayoutVars>
          <dgm:dir/>
          <dgm:animLvl val="lvl"/>
          <dgm:resizeHandles val="exact"/>
        </dgm:presLayoutVars>
      </dgm:prSet>
      <dgm:spPr/>
    </dgm:pt>
    <dgm:pt modelId="{8FCA7EB2-0EA8-440B-AC53-358389586096}" type="pres">
      <dgm:prSet presAssocID="{7326C462-0CA7-454B-BC23-105041E415F8}" presName="linNode" presStyleCnt="0"/>
      <dgm:spPr/>
    </dgm:pt>
    <dgm:pt modelId="{40602963-6703-4BF3-A40A-7554CEC4D000}" type="pres">
      <dgm:prSet presAssocID="{7326C462-0CA7-454B-BC23-105041E415F8}" presName="parentText" presStyleLbl="node1" presStyleIdx="0" presStyleCnt="9">
        <dgm:presLayoutVars>
          <dgm:chMax val="1"/>
          <dgm:bulletEnabled val="1"/>
        </dgm:presLayoutVars>
      </dgm:prSet>
      <dgm:spPr/>
    </dgm:pt>
    <dgm:pt modelId="{3C6293F3-1985-4EA3-B9B8-578033631C6A}" type="pres">
      <dgm:prSet presAssocID="{8EBA52EB-E94B-4471-945D-3A7051C1A98B}" presName="sp" presStyleCnt="0"/>
      <dgm:spPr/>
    </dgm:pt>
    <dgm:pt modelId="{1016BBE1-46E5-46CA-AB7B-612ECDE4975F}" type="pres">
      <dgm:prSet presAssocID="{B3705EB3-660F-4C60-A6CF-066E142EA98F}" presName="linNode" presStyleCnt="0"/>
      <dgm:spPr/>
    </dgm:pt>
    <dgm:pt modelId="{92E0D39E-2E41-424D-A28C-9A49E6A0E605}" type="pres">
      <dgm:prSet presAssocID="{B3705EB3-660F-4C60-A6CF-066E142EA98F}" presName="parentText" presStyleLbl="node1" presStyleIdx="1" presStyleCnt="9">
        <dgm:presLayoutVars>
          <dgm:chMax val="1"/>
          <dgm:bulletEnabled val="1"/>
        </dgm:presLayoutVars>
      </dgm:prSet>
      <dgm:spPr/>
    </dgm:pt>
    <dgm:pt modelId="{DEB03794-60AA-4308-995E-91C4D9DADF56}" type="pres">
      <dgm:prSet presAssocID="{6E54B1E9-FC12-48F5-BA51-55D0296ED3E8}" presName="sp" presStyleCnt="0"/>
      <dgm:spPr/>
    </dgm:pt>
    <dgm:pt modelId="{DCFE7B18-D6F0-4D1E-AE9D-94FC6EDDE83E}" type="pres">
      <dgm:prSet presAssocID="{ADC21CBE-C93A-4D09-9D52-AA333CF02E79}" presName="linNode" presStyleCnt="0"/>
      <dgm:spPr/>
    </dgm:pt>
    <dgm:pt modelId="{E6856884-4719-427D-9123-1D87568529E8}" type="pres">
      <dgm:prSet presAssocID="{ADC21CBE-C93A-4D09-9D52-AA333CF02E79}" presName="parentText" presStyleLbl="node1" presStyleIdx="2" presStyleCnt="9">
        <dgm:presLayoutVars>
          <dgm:chMax val="1"/>
          <dgm:bulletEnabled val="1"/>
        </dgm:presLayoutVars>
      </dgm:prSet>
      <dgm:spPr/>
    </dgm:pt>
    <dgm:pt modelId="{8EDC6BBA-A308-494D-B06C-78018871A6AD}" type="pres">
      <dgm:prSet presAssocID="{4EAA21F6-9780-41F4-868D-B262B7C1F8E8}" presName="sp" presStyleCnt="0"/>
      <dgm:spPr/>
    </dgm:pt>
    <dgm:pt modelId="{DD1882CB-676D-4848-A9FA-A73D53DDF04E}" type="pres">
      <dgm:prSet presAssocID="{179C656D-B567-4598-A97E-1D9056D36E3D}" presName="linNode" presStyleCnt="0"/>
      <dgm:spPr/>
    </dgm:pt>
    <dgm:pt modelId="{626E0D95-8DD7-43FA-A9BD-A9FAD3A51BD7}" type="pres">
      <dgm:prSet presAssocID="{179C656D-B567-4598-A97E-1D9056D36E3D}" presName="parentText" presStyleLbl="node1" presStyleIdx="3" presStyleCnt="9">
        <dgm:presLayoutVars>
          <dgm:chMax val="1"/>
          <dgm:bulletEnabled val="1"/>
        </dgm:presLayoutVars>
      </dgm:prSet>
      <dgm:spPr/>
    </dgm:pt>
    <dgm:pt modelId="{BD4C2E69-B1B1-4659-B947-9C7A8F3590A4}" type="pres">
      <dgm:prSet presAssocID="{E6189B46-E20C-443B-974F-7EF687583CBC}" presName="sp" presStyleCnt="0"/>
      <dgm:spPr/>
    </dgm:pt>
    <dgm:pt modelId="{1AF64AC2-E756-476F-9B02-64D28DC18018}" type="pres">
      <dgm:prSet presAssocID="{BE043FEE-438C-4E49-8B06-3671ABF072ED}" presName="linNode" presStyleCnt="0"/>
      <dgm:spPr/>
    </dgm:pt>
    <dgm:pt modelId="{F3735ACD-C3F3-42E6-9E51-3FE22314260A}" type="pres">
      <dgm:prSet presAssocID="{BE043FEE-438C-4E49-8B06-3671ABF072ED}" presName="parentText" presStyleLbl="node1" presStyleIdx="4" presStyleCnt="9">
        <dgm:presLayoutVars>
          <dgm:chMax val="1"/>
          <dgm:bulletEnabled val="1"/>
        </dgm:presLayoutVars>
      </dgm:prSet>
      <dgm:spPr/>
    </dgm:pt>
    <dgm:pt modelId="{CD8309EB-275C-4975-B321-BEEB3087C790}" type="pres">
      <dgm:prSet presAssocID="{C7068362-6709-4276-A514-37D09F1F1C5D}" presName="sp" presStyleCnt="0"/>
      <dgm:spPr/>
    </dgm:pt>
    <dgm:pt modelId="{F6B2966A-64FB-43A6-AEAC-2305A7D274DB}" type="pres">
      <dgm:prSet presAssocID="{68D15081-4E4C-488A-BB9C-838C3C6C8B1D}" presName="linNode" presStyleCnt="0"/>
      <dgm:spPr/>
    </dgm:pt>
    <dgm:pt modelId="{3FA376F8-920A-43CE-B741-DB76B236FAE1}" type="pres">
      <dgm:prSet presAssocID="{68D15081-4E4C-488A-BB9C-838C3C6C8B1D}" presName="parentText" presStyleLbl="node1" presStyleIdx="5" presStyleCnt="9">
        <dgm:presLayoutVars>
          <dgm:chMax val="1"/>
          <dgm:bulletEnabled val="1"/>
        </dgm:presLayoutVars>
      </dgm:prSet>
      <dgm:spPr/>
    </dgm:pt>
    <dgm:pt modelId="{70B053A4-0BD9-4A9A-838C-E2B36EE68E7F}" type="pres">
      <dgm:prSet presAssocID="{FCD1F161-4DDE-42EC-9484-E78EAA39707E}" presName="sp" presStyleCnt="0"/>
      <dgm:spPr/>
    </dgm:pt>
    <dgm:pt modelId="{7C0C3986-F8D5-48F6-8383-415B2C5876AD}" type="pres">
      <dgm:prSet presAssocID="{0F6764A7-4D95-4F57-A056-4747419601A9}" presName="linNode" presStyleCnt="0"/>
      <dgm:spPr/>
    </dgm:pt>
    <dgm:pt modelId="{82F39237-7E0B-4B28-8C1B-5EB5CEE3AAB1}" type="pres">
      <dgm:prSet presAssocID="{0F6764A7-4D95-4F57-A056-4747419601A9}" presName="parentText" presStyleLbl="node1" presStyleIdx="6" presStyleCnt="9">
        <dgm:presLayoutVars>
          <dgm:chMax val="1"/>
          <dgm:bulletEnabled val="1"/>
        </dgm:presLayoutVars>
      </dgm:prSet>
      <dgm:spPr/>
    </dgm:pt>
    <dgm:pt modelId="{3F324C63-AD8C-48EB-A02F-A7B594FCB5E1}" type="pres">
      <dgm:prSet presAssocID="{67AF8B7E-62C5-4B62-AF57-D8E3F5023F7D}" presName="sp" presStyleCnt="0"/>
      <dgm:spPr/>
    </dgm:pt>
    <dgm:pt modelId="{4D385C42-F5B4-4ED4-87FA-0949DB57F8FE}" type="pres">
      <dgm:prSet presAssocID="{8CF04644-649C-488E-A55E-B07D6F393487}" presName="linNode" presStyleCnt="0"/>
      <dgm:spPr/>
    </dgm:pt>
    <dgm:pt modelId="{94B2843E-7F9D-4AC6-BE94-0A287E319A9B}" type="pres">
      <dgm:prSet presAssocID="{8CF04644-649C-488E-A55E-B07D6F393487}" presName="parentText" presStyleLbl="node1" presStyleIdx="7" presStyleCnt="9">
        <dgm:presLayoutVars>
          <dgm:chMax val="1"/>
          <dgm:bulletEnabled val="1"/>
        </dgm:presLayoutVars>
      </dgm:prSet>
      <dgm:spPr/>
    </dgm:pt>
    <dgm:pt modelId="{C8871B31-185C-4A03-8882-5FF46CFB807C}" type="pres">
      <dgm:prSet presAssocID="{A829318D-B12F-4F2B-9BDF-ECF4742DAD45}" presName="sp" presStyleCnt="0"/>
      <dgm:spPr/>
    </dgm:pt>
    <dgm:pt modelId="{A00513CF-E996-48DD-BAB6-F2EBDB0BE871}" type="pres">
      <dgm:prSet presAssocID="{8C8BEE62-0DB1-4F09-B10E-660130644BE3}" presName="linNode" presStyleCnt="0"/>
      <dgm:spPr/>
    </dgm:pt>
    <dgm:pt modelId="{002C98E5-D5CF-43EF-9498-B962D739EC32}" type="pres">
      <dgm:prSet presAssocID="{8C8BEE62-0DB1-4F09-B10E-660130644BE3}" presName="parentText" presStyleLbl="node1" presStyleIdx="8" presStyleCnt="9">
        <dgm:presLayoutVars>
          <dgm:chMax val="1"/>
          <dgm:bulletEnabled val="1"/>
        </dgm:presLayoutVars>
      </dgm:prSet>
      <dgm:spPr/>
    </dgm:pt>
  </dgm:ptLst>
  <dgm:cxnLst>
    <dgm:cxn modelId="{AAA7040C-F314-4995-8471-5F6F4D9588A7}" type="presOf" srcId="{7326C462-0CA7-454B-BC23-105041E415F8}" destId="{40602963-6703-4BF3-A40A-7554CEC4D000}" srcOrd="0" destOrd="0" presId="urn:microsoft.com/office/officeart/2005/8/layout/vList5"/>
    <dgm:cxn modelId="{E1B1480C-D6C8-4653-BAC4-6EB5EBF05202}" type="presOf" srcId="{B3705EB3-660F-4C60-A6CF-066E142EA98F}" destId="{92E0D39E-2E41-424D-A28C-9A49E6A0E605}" srcOrd="0" destOrd="0" presId="urn:microsoft.com/office/officeart/2005/8/layout/vList5"/>
    <dgm:cxn modelId="{F5A4950D-7785-4611-AA1B-9CFA5E374ED0}" srcId="{9446C63F-DBFF-4AE2-BE42-325FDCC6C852}" destId="{0F6764A7-4D95-4F57-A056-4747419601A9}" srcOrd="6" destOrd="0" parTransId="{4771F665-0C57-47C2-8E00-BEC915A3E91E}" sibTransId="{67AF8B7E-62C5-4B62-AF57-D8E3F5023F7D}"/>
    <dgm:cxn modelId="{AF89952C-294E-498B-8E22-0203E2B3DDF8}" type="presOf" srcId="{0F6764A7-4D95-4F57-A056-4747419601A9}" destId="{82F39237-7E0B-4B28-8C1B-5EB5CEE3AAB1}" srcOrd="0" destOrd="0" presId="urn:microsoft.com/office/officeart/2005/8/layout/vList5"/>
    <dgm:cxn modelId="{7FDCC032-3234-426E-84FB-9D41FC4A416C}" type="presOf" srcId="{68D15081-4E4C-488A-BB9C-838C3C6C8B1D}" destId="{3FA376F8-920A-43CE-B741-DB76B236FAE1}" srcOrd="0" destOrd="0" presId="urn:microsoft.com/office/officeart/2005/8/layout/vList5"/>
    <dgm:cxn modelId="{46446A33-3CDA-4360-81E1-1A4AE76892DB}" type="presOf" srcId="{179C656D-B567-4598-A97E-1D9056D36E3D}" destId="{626E0D95-8DD7-43FA-A9BD-A9FAD3A51BD7}" srcOrd="0" destOrd="0" presId="urn:microsoft.com/office/officeart/2005/8/layout/vList5"/>
    <dgm:cxn modelId="{89F32F7F-B090-4734-9B98-4BBEE40763A7}" srcId="{9446C63F-DBFF-4AE2-BE42-325FDCC6C852}" destId="{BE043FEE-438C-4E49-8B06-3671ABF072ED}" srcOrd="4" destOrd="0" parTransId="{E1E1FC9C-2C5A-4CDF-B3BA-2B21B6F38105}" sibTransId="{C7068362-6709-4276-A514-37D09F1F1C5D}"/>
    <dgm:cxn modelId="{BD735E83-1A7E-4051-AE2A-1679E21EF00A}" srcId="{9446C63F-DBFF-4AE2-BE42-325FDCC6C852}" destId="{7326C462-0CA7-454B-BC23-105041E415F8}" srcOrd="0" destOrd="0" parTransId="{2B51F208-1403-4F8B-8187-318550C3ACFA}" sibTransId="{8EBA52EB-E94B-4471-945D-3A7051C1A98B}"/>
    <dgm:cxn modelId="{12659891-C2C1-467E-8CE5-C6751E65B9C5}" srcId="{9446C63F-DBFF-4AE2-BE42-325FDCC6C852}" destId="{ADC21CBE-C93A-4D09-9D52-AA333CF02E79}" srcOrd="2" destOrd="0" parTransId="{B5A2F277-7492-43A3-A513-E327663C099C}" sibTransId="{4EAA21F6-9780-41F4-868D-B262B7C1F8E8}"/>
    <dgm:cxn modelId="{AC374196-144F-49FF-84EA-57DFD546C6CF}" type="presOf" srcId="{8CF04644-649C-488E-A55E-B07D6F393487}" destId="{94B2843E-7F9D-4AC6-BE94-0A287E319A9B}" srcOrd="0" destOrd="0" presId="urn:microsoft.com/office/officeart/2005/8/layout/vList5"/>
    <dgm:cxn modelId="{173CD9A3-544F-41AD-8F1F-BDD3A857B8B8}" srcId="{9446C63F-DBFF-4AE2-BE42-325FDCC6C852}" destId="{68D15081-4E4C-488A-BB9C-838C3C6C8B1D}" srcOrd="5" destOrd="0" parTransId="{CD5EBAA2-4133-44B9-BD19-DB539721AAE1}" sibTransId="{FCD1F161-4DDE-42EC-9484-E78EAA39707E}"/>
    <dgm:cxn modelId="{A7CBAFB3-A242-4BD4-ADE9-6AAA87B97982}" type="presOf" srcId="{8C8BEE62-0DB1-4F09-B10E-660130644BE3}" destId="{002C98E5-D5CF-43EF-9498-B962D739EC32}" srcOrd="0" destOrd="0" presId="urn:microsoft.com/office/officeart/2005/8/layout/vList5"/>
    <dgm:cxn modelId="{5676C7B7-D011-423D-8B3D-63144CB02AF5}" srcId="{9446C63F-DBFF-4AE2-BE42-325FDCC6C852}" destId="{B3705EB3-660F-4C60-A6CF-066E142EA98F}" srcOrd="1" destOrd="0" parTransId="{2745AB09-E3B8-4E8B-8DB0-538FF47630D5}" sibTransId="{6E54B1E9-FC12-48F5-BA51-55D0296ED3E8}"/>
    <dgm:cxn modelId="{A20CA0C6-CB9D-4CF6-9D08-C5EBD8B85FEB}" srcId="{9446C63F-DBFF-4AE2-BE42-325FDCC6C852}" destId="{8C8BEE62-0DB1-4F09-B10E-660130644BE3}" srcOrd="8" destOrd="0" parTransId="{0034B0EE-FA6A-474E-871B-C8C4893872A3}" sibTransId="{22ADAC2E-AA7D-4EC3-BA7C-B7D9C937C1F4}"/>
    <dgm:cxn modelId="{51B2B7CF-C7E8-4EC1-A0AB-E933630B8B29}" type="presOf" srcId="{BE043FEE-438C-4E49-8B06-3671ABF072ED}" destId="{F3735ACD-C3F3-42E6-9E51-3FE22314260A}" srcOrd="0" destOrd="0" presId="urn:microsoft.com/office/officeart/2005/8/layout/vList5"/>
    <dgm:cxn modelId="{CB83BFDB-DFE9-428F-B697-F35FB6B6A441}" type="presOf" srcId="{9446C63F-DBFF-4AE2-BE42-325FDCC6C852}" destId="{8031E37B-665C-4194-AB71-E13178EFF52C}" srcOrd="0" destOrd="0" presId="urn:microsoft.com/office/officeart/2005/8/layout/vList5"/>
    <dgm:cxn modelId="{E5760AE9-4719-486B-A2D6-B88C1D879478}" type="presOf" srcId="{ADC21CBE-C93A-4D09-9D52-AA333CF02E79}" destId="{E6856884-4719-427D-9123-1D87568529E8}" srcOrd="0" destOrd="0" presId="urn:microsoft.com/office/officeart/2005/8/layout/vList5"/>
    <dgm:cxn modelId="{238AE9F5-1E63-466D-A7C5-A6C565D9A48A}" srcId="{9446C63F-DBFF-4AE2-BE42-325FDCC6C852}" destId="{179C656D-B567-4598-A97E-1D9056D36E3D}" srcOrd="3" destOrd="0" parTransId="{1425C453-FE2C-48C6-9AB1-3070F49C064F}" sibTransId="{E6189B46-E20C-443B-974F-7EF687583CBC}"/>
    <dgm:cxn modelId="{B9996DFF-3E1B-46CD-9CF6-0A8BCA06F3D2}" srcId="{9446C63F-DBFF-4AE2-BE42-325FDCC6C852}" destId="{8CF04644-649C-488E-A55E-B07D6F393487}" srcOrd="7" destOrd="0" parTransId="{2684AE3A-ED1C-439D-8797-CA2E48244E5A}" sibTransId="{A829318D-B12F-4F2B-9BDF-ECF4742DAD45}"/>
    <dgm:cxn modelId="{550835C3-E8D4-40EA-8DA6-DF131508AA59}" type="presParOf" srcId="{8031E37B-665C-4194-AB71-E13178EFF52C}" destId="{8FCA7EB2-0EA8-440B-AC53-358389586096}" srcOrd="0" destOrd="0" presId="urn:microsoft.com/office/officeart/2005/8/layout/vList5"/>
    <dgm:cxn modelId="{56368F2A-D569-4BA6-8414-9074E1F64281}" type="presParOf" srcId="{8FCA7EB2-0EA8-440B-AC53-358389586096}" destId="{40602963-6703-4BF3-A40A-7554CEC4D000}" srcOrd="0" destOrd="0" presId="urn:microsoft.com/office/officeart/2005/8/layout/vList5"/>
    <dgm:cxn modelId="{F30B46CC-2BD2-48E5-B067-A237A9935DDF}" type="presParOf" srcId="{8031E37B-665C-4194-AB71-E13178EFF52C}" destId="{3C6293F3-1985-4EA3-B9B8-578033631C6A}" srcOrd="1" destOrd="0" presId="urn:microsoft.com/office/officeart/2005/8/layout/vList5"/>
    <dgm:cxn modelId="{E4018FC3-0301-4AC5-BDF8-BBC4E3381E24}" type="presParOf" srcId="{8031E37B-665C-4194-AB71-E13178EFF52C}" destId="{1016BBE1-46E5-46CA-AB7B-612ECDE4975F}" srcOrd="2" destOrd="0" presId="urn:microsoft.com/office/officeart/2005/8/layout/vList5"/>
    <dgm:cxn modelId="{F750EC5F-EC94-4961-8866-1BF48424895A}" type="presParOf" srcId="{1016BBE1-46E5-46CA-AB7B-612ECDE4975F}" destId="{92E0D39E-2E41-424D-A28C-9A49E6A0E605}" srcOrd="0" destOrd="0" presId="urn:microsoft.com/office/officeart/2005/8/layout/vList5"/>
    <dgm:cxn modelId="{291F683C-D788-488A-9387-762ADA66E1BE}" type="presParOf" srcId="{8031E37B-665C-4194-AB71-E13178EFF52C}" destId="{DEB03794-60AA-4308-995E-91C4D9DADF56}" srcOrd="3" destOrd="0" presId="urn:microsoft.com/office/officeart/2005/8/layout/vList5"/>
    <dgm:cxn modelId="{2F3DF1E1-4D2C-4671-A3D8-C8E703566994}" type="presParOf" srcId="{8031E37B-665C-4194-AB71-E13178EFF52C}" destId="{DCFE7B18-D6F0-4D1E-AE9D-94FC6EDDE83E}" srcOrd="4" destOrd="0" presId="urn:microsoft.com/office/officeart/2005/8/layout/vList5"/>
    <dgm:cxn modelId="{3BC88D63-3D07-4585-8F59-6F1832A29D34}" type="presParOf" srcId="{DCFE7B18-D6F0-4D1E-AE9D-94FC6EDDE83E}" destId="{E6856884-4719-427D-9123-1D87568529E8}" srcOrd="0" destOrd="0" presId="urn:microsoft.com/office/officeart/2005/8/layout/vList5"/>
    <dgm:cxn modelId="{E1FAA8B1-EFAC-4711-B914-1C11EBD62C53}" type="presParOf" srcId="{8031E37B-665C-4194-AB71-E13178EFF52C}" destId="{8EDC6BBA-A308-494D-B06C-78018871A6AD}" srcOrd="5" destOrd="0" presId="urn:microsoft.com/office/officeart/2005/8/layout/vList5"/>
    <dgm:cxn modelId="{F1480831-70CD-4D8A-A79C-4CF50A3555E3}" type="presParOf" srcId="{8031E37B-665C-4194-AB71-E13178EFF52C}" destId="{DD1882CB-676D-4848-A9FA-A73D53DDF04E}" srcOrd="6" destOrd="0" presId="urn:microsoft.com/office/officeart/2005/8/layout/vList5"/>
    <dgm:cxn modelId="{3249FE70-2A70-47EB-AEFD-00B743AFF5C7}" type="presParOf" srcId="{DD1882CB-676D-4848-A9FA-A73D53DDF04E}" destId="{626E0D95-8DD7-43FA-A9BD-A9FAD3A51BD7}" srcOrd="0" destOrd="0" presId="urn:microsoft.com/office/officeart/2005/8/layout/vList5"/>
    <dgm:cxn modelId="{BA27CA8D-557D-478D-90DE-8300F3330ABD}" type="presParOf" srcId="{8031E37B-665C-4194-AB71-E13178EFF52C}" destId="{BD4C2E69-B1B1-4659-B947-9C7A8F3590A4}" srcOrd="7" destOrd="0" presId="urn:microsoft.com/office/officeart/2005/8/layout/vList5"/>
    <dgm:cxn modelId="{C9623048-5292-443B-AC38-EEC51AE8242A}" type="presParOf" srcId="{8031E37B-665C-4194-AB71-E13178EFF52C}" destId="{1AF64AC2-E756-476F-9B02-64D28DC18018}" srcOrd="8" destOrd="0" presId="urn:microsoft.com/office/officeart/2005/8/layout/vList5"/>
    <dgm:cxn modelId="{4EC29E34-DE71-46FD-88E8-0E2035CD4EC9}" type="presParOf" srcId="{1AF64AC2-E756-476F-9B02-64D28DC18018}" destId="{F3735ACD-C3F3-42E6-9E51-3FE22314260A}" srcOrd="0" destOrd="0" presId="urn:microsoft.com/office/officeart/2005/8/layout/vList5"/>
    <dgm:cxn modelId="{45F3F76B-64FA-46EE-8DEE-0CA5EB9EE64B}" type="presParOf" srcId="{8031E37B-665C-4194-AB71-E13178EFF52C}" destId="{CD8309EB-275C-4975-B321-BEEB3087C790}" srcOrd="9" destOrd="0" presId="urn:microsoft.com/office/officeart/2005/8/layout/vList5"/>
    <dgm:cxn modelId="{B47D53A7-D02E-4A42-A64D-EB061B185FA3}" type="presParOf" srcId="{8031E37B-665C-4194-AB71-E13178EFF52C}" destId="{F6B2966A-64FB-43A6-AEAC-2305A7D274DB}" srcOrd="10" destOrd="0" presId="urn:microsoft.com/office/officeart/2005/8/layout/vList5"/>
    <dgm:cxn modelId="{0A97D626-3928-4B37-B16C-97634E55BF68}" type="presParOf" srcId="{F6B2966A-64FB-43A6-AEAC-2305A7D274DB}" destId="{3FA376F8-920A-43CE-B741-DB76B236FAE1}" srcOrd="0" destOrd="0" presId="urn:microsoft.com/office/officeart/2005/8/layout/vList5"/>
    <dgm:cxn modelId="{B74DCA90-BC7C-47F1-A046-43EF2D3F63D5}" type="presParOf" srcId="{8031E37B-665C-4194-AB71-E13178EFF52C}" destId="{70B053A4-0BD9-4A9A-838C-E2B36EE68E7F}" srcOrd="11" destOrd="0" presId="urn:microsoft.com/office/officeart/2005/8/layout/vList5"/>
    <dgm:cxn modelId="{F23B74FE-5C30-4BE3-A432-78ACB0093AEF}" type="presParOf" srcId="{8031E37B-665C-4194-AB71-E13178EFF52C}" destId="{7C0C3986-F8D5-48F6-8383-415B2C5876AD}" srcOrd="12" destOrd="0" presId="urn:microsoft.com/office/officeart/2005/8/layout/vList5"/>
    <dgm:cxn modelId="{CADD841F-F0EE-47A5-8D13-0FE290C3E0F8}" type="presParOf" srcId="{7C0C3986-F8D5-48F6-8383-415B2C5876AD}" destId="{82F39237-7E0B-4B28-8C1B-5EB5CEE3AAB1}" srcOrd="0" destOrd="0" presId="urn:microsoft.com/office/officeart/2005/8/layout/vList5"/>
    <dgm:cxn modelId="{B658E8F7-AD55-4138-AF6F-E370B9EAB239}" type="presParOf" srcId="{8031E37B-665C-4194-AB71-E13178EFF52C}" destId="{3F324C63-AD8C-48EB-A02F-A7B594FCB5E1}" srcOrd="13" destOrd="0" presId="urn:microsoft.com/office/officeart/2005/8/layout/vList5"/>
    <dgm:cxn modelId="{93391256-D64B-4488-AA41-0EADD0565F9B}" type="presParOf" srcId="{8031E37B-665C-4194-AB71-E13178EFF52C}" destId="{4D385C42-F5B4-4ED4-87FA-0949DB57F8FE}" srcOrd="14" destOrd="0" presId="urn:microsoft.com/office/officeart/2005/8/layout/vList5"/>
    <dgm:cxn modelId="{D8C7AF85-051A-424B-A549-1E8816C397E9}" type="presParOf" srcId="{4D385C42-F5B4-4ED4-87FA-0949DB57F8FE}" destId="{94B2843E-7F9D-4AC6-BE94-0A287E319A9B}" srcOrd="0" destOrd="0" presId="urn:microsoft.com/office/officeart/2005/8/layout/vList5"/>
    <dgm:cxn modelId="{C4BBC574-BD06-4547-BD06-98B32446BD5A}" type="presParOf" srcId="{8031E37B-665C-4194-AB71-E13178EFF52C}" destId="{C8871B31-185C-4A03-8882-5FF46CFB807C}" srcOrd="15" destOrd="0" presId="urn:microsoft.com/office/officeart/2005/8/layout/vList5"/>
    <dgm:cxn modelId="{AA419A5C-BAB7-4995-B834-B1524FE6352E}" type="presParOf" srcId="{8031E37B-665C-4194-AB71-E13178EFF52C}" destId="{A00513CF-E996-48DD-BAB6-F2EBDB0BE871}" srcOrd="16" destOrd="0" presId="urn:microsoft.com/office/officeart/2005/8/layout/vList5"/>
    <dgm:cxn modelId="{2FB22449-A56F-408E-A1F3-1709B5099277}" type="presParOf" srcId="{A00513CF-E996-48DD-BAB6-F2EBDB0BE871}" destId="{002C98E5-D5CF-43EF-9498-B962D739EC3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1916D-0C4C-4DFC-8145-7F4762B06DE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0723FE2-1F2B-4D15-8D11-D9B1AD96D787}">
      <dgm:prSet/>
      <dgm:spPr/>
      <dgm:t>
        <a:bodyPr/>
        <a:lstStyle/>
        <a:p>
          <a:pPr>
            <a:defRPr cap="all"/>
          </a:pPr>
          <a:r>
            <a:rPr lang="nl-NL"/>
            <a:t>Gebruik het omrekentabel erbij </a:t>
          </a:r>
          <a:endParaRPr lang="en-US"/>
        </a:p>
      </dgm:t>
    </dgm:pt>
    <dgm:pt modelId="{55F88DDF-DCD8-4E25-8F85-E63EA18CD0C4}" type="parTrans" cxnId="{0244DA44-0AC5-4371-8FA4-1A1CECD96409}">
      <dgm:prSet/>
      <dgm:spPr/>
      <dgm:t>
        <a:bodyPr/>
        <a:lstStyle/>
        <a:p>
          <a:endParaRPr lang="en-US"/>
        </a:p>
      </dgm:t>
    </dgm:pt>
    <dgm:pt modelId="{E25DFBB0-7F77-4612-AB9E-51B40751F5C2}" type="sibTrans" cxnId="{0244DA44-0AC5-4371-8FA4-1A1CECD96409}">
      <dgm:prSet/>
      <dgm:spPr/>
      <dgm:t>
        <a:bodyPr/>
        <a:lstStyle/>
        <a:p>
          <a:endParaRPr lang="en-US"/>
        </a:p>
      </dgm:t>
    </dgm:pt>
    <dgm:pt modelId="{CA9A7AFE-F6DA-48C2-8791-D39261706F65}">
      <dgm:prSet/>
      <dgm:spPr/>
      <dgm:t>
        <a:bodyPr/>
        <a:lstStyle/>
        <a:p>
          <a:pPr>
            <a:defRPr cap="all"/>
          </a:pPr>
          <a:r>
            <a:rPr lang="nl-NL"/>
            <a:t>Help elkaar in je groepje tot iedereen het snapt</a:t>
          </a:r>
          <a:endParaRPr lang="en-US"/>
        </a:p>
      </dgm:t>
    </dgm:pt>
    <dgm:pt modelId="{BC159A6B-AD53-4701-BC14-402B06E8BC61}" type="parTrans" cxnId="{73C2C259-5ADE-4AFE-83D0-AE2D1FA93DE3}">
      <dgm:prSet/>
      <dgm:spPr/>
      <dgm:t>
        <a:bodyPr/>
        <a:lstStyle/>
        <a:p>
          <a:endParaRPr lang="en-US"/>
        </a:p>
      </dgm:t>
    </dgm:pt>
    <dgm:pt modelId="{C1963C78-8BFA-4368-93D9-74FD4F72B49F}" type="sibTrans" cxnId="{73C2C259-5ADE-4AFE-83D0-AE2D1FA93DE3}">
      <dgm:prSet/>
      <dgm:spPr/>
      <dgm:t>
        <a:bodyPr/>
        <a:lstStyle/>
        <a:p>
          <a:endParaRPr lang="en-US"/>
        </a:p>
      </dgm:t>
    </dgm:pt>
    <dgm:pt modelId="{EB174234-7EB5-4CF2-B5B4-D584151572E4}" type="pres">
      <dgm:prSet presAssocID="{3971916D-0C4C-4DFC-8145-7F4762B06DEF}" presName="root" presStyleCnt="0">
        <dgm:presLayoutVars>
          <dgm:dir/>
          <dgm:resizeHandles val="exact"/>
        </dgm:presLayoutVars>
      </dgm:prSet>
      <dgm:spPr/>
    </dgm:pt>
    <dgm:pt modelId="{ACA7A7B9-8705-422F-80A5-4DF54E8E0A6E}" type="pres">
      <dgm:prSet presAssocID="{E0723FE2-1F2B-4D15-8D11-D9B1AD96D787}" presName="compNode" presStyleCnt="0"/>
      <dgm:spPr/>
    </dgm:pt>
    <dgm:pt modelId="{00E71117-84A8-4D85-A22E-8117F4ED9489}" type="pres">
      <dgm:prSet presAssocID="{E0723FE2-1F2B-4D15-8D11-D9B1AD96D787}" presName="iconBgRect" presStyleLbl="bgShp" presStyleIdx="0" presStyleCnt="2"/>
      <dgm:spPr/>
    </dgm:pt>
    <dgm:pt modelId="{BEE2E0F4-406B-4BA8-9F65-3D24E35BCAEE}" type="pres">
      <dgm:prSet presAssocID="{E0723FE2-1F2B-4D15-8D11-D9B1AD96D7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6059E187-CD28-45A2-AF16-4085F0CA5128}" type="pres">
      <dgm:prSet presAssocID="{E0723FE2-1F2B-4D15-8D11-D9B1AD96D787}" presName="spaceRect" presStyleCnt="0"/>
      <dgm:spPr/>
    </dgm:pt>
    <dgm:pt modelId="{3E5ADE03-D02A-49EF-A8D4-127AEA77C061}" type="pres">
      <dgm:prSet presAssocID="{E0723FE2-1F2B-4D15-8D11-D9B1AD96D787}" presName="textRect" presStyleLbl="revTx" presStyleIdx="0" presStyleCnt="2">
        <dgm:presLayoutVars>
          <dgm:chMax val="1"/>
          <dgm:chPref val="1"/>
        </dgm:presLayoutVars>
      </dgm:prSet>
      <dgm:spPr/>
    </dgm:pt>
    <dgm:pt modelId="{F7B7763D-F54D-4399-8147-5AF3B5D6BB49}" type="pres">
      <dgm:prSet presAssocID="{E25DFBB0-7F77-4612-AB9E-51B40751F5C2}" presName="sibTrans" presStyleCnt="0"/>
      <dgm:spPr/>
    </dgm:pt>
    <dgm:pt modelId="{2597213C-ADA8-4989-A9B5-24CD4906F5C3}" type="pres">
      <dgm:prSet presAssocID="{CA9A7AFE-F6DA-48C2-8791-D39261706F65}" presName="compNode" presStyleCnt="0"/>
      <dgm:spPr/>
    </dgm:pt>
    <dgm:pt modelId="{A892E61B-8290-4F1F-9D8A-7D5CA778D1A6}" type="pres">
      <dgm:prSet presAssocID="{CA9A7AFE-F6DA-48C2-8791-D39261706F65}" presName="iconBgRect" presStyleLbl="bgShp" presStyleIdx="1" presStyleCnt="2"/>
      <dgm:spPr/>
    </dgm:pt>
    <dgm:pt modelId="{97F6621A-EB55-4C33-B39B-691727AE1115}" type="pres">
      <dgm:prSet presAssocID="{CA9A7AFE-F6DA-48C2-8791-D39261706F6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EE3D39AD-0AAB-4FA5-BA6F-1C960DD33B06}" type="pres">
      <dgm:prSet presAssocID="{CA9A7AFE-F6DA-48C2-8791-D39261706F65}" presName="spaceRect" presStyleCnt="0"/>
      <dgm:spPr/>
    </dgm:pt>
    <dgm:pt modelId="{34BFE997-54D6-4BF1-83CE-0A5B32B87425}" type="pres">
      <dgm:prSet presAssocID="{CA9A7AFE-F6DA-48C2-8791-D39261706F65}" presName="textRect" presStyleLbl="revTx" presStyleIdx="1" presStyleCnt="2">
        <dgm:presLayoutVars>
          <dgm:chMax val="1"/>
          <dgm:chPref val="1"/>
        </dgm:presLayoutVars>
      </dgm:prSet>
      <dgm:spPr/>
    </dgm:pt>
  </dgm:ptLst>
  <dgm:cxnLst>
    <dgm:cxn modelId="{0244DA44-0AC5-4371-8FA4-1A1CECD96409}" srcId="{3971916D-0C4C-4DFC-8145-7F4762B06DEF}" destId="{E0723FE2-1F2B-4D15-8D11-D9B1AD96D787}" srcOrd="0" destOrd="0" parTransId="{55F88DDF-DCD8-4E25-8F85-E63EA18CD0C4}" sibTransId="{E25DFBB0-7F77-4612-AB9E-51B40751F5C2}"/>
    <dgm:cxn modelId="{73C2C259-5ADE-4AFE-83D0-AE2D1FA93DE3}" srcId="{3971916D-0C4C-4DFC-8145-7F4762B06DEF}" destId="{CA9A7AFE-F6DA-48C2-8791-D39261706F65}" srcOrd="1" destOrd="0" parTransId="{BC159A6B-AD53-4701-BC14-402B06E8BC61}" sibTransId="{C1963C78-8BFA-4368-93D9-74FD4F72B49F}"/>
    <dgm:cxn modelId="{F75E6B94-D8E2-4026-BE20-F90093202135}" type="presOf" srcId="{E0723FE2-1F2B-4D15-8D11-D9B1AD96D787}" destId="{3E5ADE03-D02A-49EF-A8D4-127AEA77C061}" srcOrd="0" destOrd="0" presId="urn:microsoft.com/office/officeart/2018/5/layout/IconCircleLabelList"/>
    <dgm:cxn modelId="{9D44B2F1-52C8-41EC-AAA4-C93100FB8D16}" type="presOf" srcId="{CA9A7AFE-F6DA-48C2-8791-D39261706F65}" destId="{34BFE997-54D6-4BF1-83CE-0A5B32B87425}" srcOrd="0" destOrd="0" presId="urn:microsoft.com/office/officeart/2018/5/layout/IconCircleLabelList"/>
    <dgm:cxn modelId="{A580DBF3-3FFA-42BA-8DAB-02D6EA16C9AE}" type="presOf" srcId="{3971916D-0C4C-4DFC-8145-7F4762B06DEF}" destId="{EB174234-7EB5-4CF2-B5B4-D584151572E4}" srcOrd="0" destOrd="0" presId="urn:microsoft.com/office/officeart/2018/5/layout/IconCircleLabelList"/>
    <dgm:cxn modelId="{A108C4C7-6217-4A70-9052-DFADAEB0282A}" type="presParOf" srcId="{EB174234-7EB5-4CF2-B5B4-D584151572E4}" destId="{ACA7A7B9-8705-422F-80A5-4DF54E8E0A6E}" srcOrd="0" destOrd="0" presId="urn:microsoft.com/office/officeart/2018/5/layout/IconCircleLabelList"/>
    <dgm:cxn modelId="{A35FBC34-C765-4A04-9F06-DA2934BA538E}" type="presParOf" srcId="{ACA7A7B9-8705-422F-80A5-4DF54E8E0A6E}" destId="{00E71117-84A8-4D85-A22E-8117F4ED9489}" srcOrd="0" destOrd="0" presId="urn:microsoft.com/office/officeart/2018/5/layout/IconCircleLabelList"/>
    <dgm:cxn modelId="{3298CB6D-BC7F-41D7-83A6-4980A86F6941}" type="presParOf" srcId="{ACA7A7B9-8705-422F-80A5-4DF54E8E0A6E}" destId="{BEE2E0F4-406B-4BA8-9F65-3D24E35BCAEE}" srcOrd="1" destOrd="0" presId="urn:microsoft.com/office/officeart/2018/5/layout/IconCircleLabelList"/>
    <dgm:cxn modelId="{2CDBE5A4-EB11-40C1-B6D3-57BA3054B1C4}" type="presParOf" srcId="{ACA7A7B9-8705-422F-80A5-4DF54E8E0A6E}" destId="{6059E187-CD28-45A2-AF16-4085F0CA5128}" srcOrd="2" destOrd="0" presId="urn:microsoft.com/office/officeart/2018/5/layout/IconCircleLabelList"/>
    <dgm:cxn modelId="{89BC9C3C-C83B-42E0-A397-A8741F74596A}" type="presParOf" srcId="{ACA7A7B9-8705-422F-80A5-4DF54E8E0A6E}" destId="{3E5ADE03-D02A-49EF-A8D4-127AEA77C061}" srcOrd="3" destOrd="0" presId="urn:microsoft.com/office/officeart/2018/5/layout/IconCircleLabelList"/>
    <dgm:cxn modelId="{8FDC414A-E301-4EBB-BDB0-705C3B79C4DD}" type="presParOf" srcId="{EB174234-7EB5-4CF2-B5B4-D584151572E4}" destId="{F7B7763D-F54D-4399-8147-5AF3B5D6BB49}" srcOrd="1" destOrd="0" presId="urn:microsoft.com/office/officeart/2018/5/layout/IconCircleLabelList"/>
    <dgm:cxn modelId="{3D43A251-43E3-4159-A691-60B4AEADF83B}" type="presParOf" srcId="{EB174234-7EB5-4CF2-B5B4-D584151572E4}" destId="{2597213C-ADA8-4989-A9B5-24CD4906F5C3}" srcOrd="2" destOrd="0" presId="urn:microsoft.com/office/officeart/2018/5/layout/IconCircleLabelList"/>
    <dgm:cxn modelId="{9DEB4F59-7651-4E02-A78D-2F168D9FFA58}" type="presParOf" srcId="{2597213C-ADA8-4989-A9B5-24CD4906F5C3}" destId="{A892E61B-8290-4F1F-9D8A-7D5CA778D1A6}" srcOrd="0" destOrd="0" presId="urn:microsoft.com/office/officeart/2018/5/layout/IconCircleLabelList"/>
    <dgm:cxn modelId="{9858050A-15D8-49A9-8752-C6F666D6B1FA}" type="presParOf" srcId="{2597213C-ADA8-4989-A9B5-24CD4906F5C3}" destId="{97F6621A-EB55-4C33-B39B-691727AE1115}" srcOrd="1" destOrd="0" presId="urn:microsoft.com/office/officeart/2018/5/layout/IconCircleLabelList"/>
    <dgm:cxn modelId="{A61C9A56-357A-49FB-BFB6-B6A7C617A1EE}" type="presParOf" srcId="{2597213C-ADA8-4989-A9B5-24CD4906F5C3}" destId="{EE3D39AD-0AAB-4FA5-BA6F-1C960DD33B06}" srcOrd="2" destOrd="0" presId="urn:microsoft.com/office/officeart/2018/5/layout/IconCircleLabelList"/>
    <dgm:cxn modelId="{3FD2803E-0217-491D-A6BE-010D0B53B55A}" type="presParOf" srcId="{2597213C-ADA8-4989-A9B5-24CD4906F5C3}" destId="{34BFE997-54D6-4BF1-83CE-0A5B32B8742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DC96A-81C7-4F37-BD93-FAA03731FB75}">
      <dsp:nvSpPr>
        <dsp:cNvPr id="0" name=""/>
        <dsp:cNvSpPr/>
      </dsp:nvSpPr>
      <dsp:spPr>
        <a:xfrm>
          <a:off x="0" y="41544"/>
          <a:ext cx="10515600"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'Joep Stevensen heeft vandaag verschillende patienten onder zijn hoede. Hij draagt zorg voor hun medicatie, zowel oraal als per infuus en injectie. Van bedlegerige patienten moet hij de vochtbalans bijhouden'</a:t>
          </a:r>
          <a:endParaRPr lang="en-US" sz="2500" kern="1200"/>
        </a:p>
      </dsp:txBody>
      <dsp:txXfrm>
        <a:off x="67110" y="108654"/>
        <a:ext cx="10381380" cy="1240530"/>
      </dsp:txXfrm>
    </dsp:sp>
    <dsp:sp modelId="{45F4DA57-9AA6-4412-882C-0FC166C5AC40}">
      <dsp:nvSpPr>
        <dsp:cNvPr id="0" name=""/>
        <dsp:cNvSpPr/>
      </dsp:nvSpPr>
      <dsp:spPr>
        <a:xfrm>
          <a:off x="0" y="1488294"/>
          <a:ext cx="10515600" cy="1374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Bij verpleegkundig rekenen heb je te maken met grootheden en eenheden. Een grootheid is iets dat je kunt meten met een meetinstrument (thermometer, liniaal, rolmeterband, maatbeker)</a:t>
          </a:r>
          <a:endParaRPr lang="en-US" sz="2500" kern="1200"/>
        </a:p>
      </dsp:txBody>
      <dsp:txXfrm>
        <a:off x="67110" y="1555404"/>
        <a:ext cx="10381380" cy="1240530"/>
      </dsp:txXfrm>
    </dsp:sp>
    <dsp:sp modelId="{0CCB25C4-FD24-4B83-9BDB-7874E5BF67E8}">
      <dsp:nvSpPr>
        <dsp:cNvPr id="0" name=""/>
        <dsp:cNvSpPr/>
      </dsp:nvSpPr>
      <dsp:spPr>
        <a:xfrm>
          <a:off x="0" y="2935044"/>
          <a:ext cx="10515600" cy="1374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De grootte van een grootheid druk je uit in eenheden, je moet de eenheid altijd aangeven</a:t>
          </a:r>
          <a:endParaRPr lang="en-US" sz="2500" kern="1200"/>
        </a:p>
      </dsp:txBody>
      <dsp:txXfrm>
        <a:off x="67110" y="3002154"/>
        <a:ext cx="10381380" cy="124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02963-6703-4BF3-A40A-7554CEC4D000}">
      <dsp:nvSpPr>
        <dsp:cNvPr id="0" name=""/>
        <dsp:cNvSpPr/>
      </dsp:nvSpPr>
      <dsp:spPr>
        <a:xfrm>
          <a:off x="2084353" y="1652"/>
          <a:ext cx="2344897" cy="6257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ml = 1 cc = 1/1000 L = 0,001 L</a:t>
          </a:r>
          <a:endParaRPr lang="en-US" sz="1700" kern="1200"/>
        </a:p>
      </dsp:txBody>
      <dsp:txXfrm>
        <a:off x="2114900" y="32199"/>
        <a:ext cx="2283803" cy="564663"/>
      </dsp:txXfrm>
    </dsp:sp>
    <dsp:sp modelId="{92E0D39E-2E41-424D-A28C-9A49E6A0E605}">
      <dsp:nvSpPr>
        <dsp:cNvPr id="0" name=""/>
        <dsp:cNvSpPr/>
      </dsp:nvSpPr>
      <dsp:spPr>
        <a:xfrm>
          <a:off x="2084353" y="658697"/>
          <a:ext cx="2344897" cy="6257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L = 1000 mL</a:t>
          </a:r>
          <a:endParaRPr lang="en-US" sz="1700" kern="1200"/>
        </a:p>
      </dsp:txBody>
      <dsp:txXfrm>
        <a:off x="2114900" y="689244"/>
        <a:ext cx="2283803" cy="564663"/>
      </dsp:txXfrm>
    </dsp:sp>
    <dsp:sp modelId="{E6856884-4719-427D-9123-1D87568529E8}">
      <dsp:nvSpPr>
        <dsp:cNvPr id="0" name=""/>
        <dsp:cNvSpPr/>
      </dsp:nvSpPr>
      <dsp:spPr>
        <a:xfrm>
          <a:off x="2084353" y="1315743"/>
          <a:ext cx="2344897" cy="6257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cL = 1/100 L = 0,01 L</a:t>
          </a:r>
          <a:endParaRPr lang="en-US" sz="1700" kern="1200"/>
        </a:p>
      </dsp:txBody>
      <dsp:txXfrm>
        <a:off x="2114900" y="1346290"/>
        <a:ext cx="2283803" cy="564663"/>
      </dsp:txXfrm>
    </dsp:sp>
    <dsp:sp modelId="{626E0D95-8DD7-43FA-A9BD-A9FAD3A51BD7}">
      <dsp:nvSpPr>
        <dsp:cNvPr id="0" name=""/>
        <dsp:cNvSpPr/>
      </dsp:nvSpPr>
      <dsp:spPr>
        <a:xfrm>
          <a:off x="2084353" y="1972788"/>
          <a:ext cx="2344897" cy="6257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L = 100 cL</a:t>
          </a:r>
          <a:endParaRPr lang="en-US" sz="1700" kern="1200"/>
        </a:p>
      </dsp:txBody>
      <dsp:txXfrm>
        <a:off x="2114900" y="2003335"/>
        <a:ext cx="2283803" cy="564663"/>
      </dsp:txXfrm>
    </dsp:sp>
    <dsp:sp modelId="{F3735ACD-C3F3-42E6-9E51-3FE22314260A}">
      <dsp:nvSpPr>
        <dsp:cNvPr id="0" name=""/>
        <dsp:cNvSpPr/>
      </dsp:nvSpPr>
      <dsp:spPr>
        <a:xfrm>
          <a:off x="2084353" y="2629834"/>
          <a:ext cx="2344897" cy="6257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cL = 10 mL</a:t>
          </a:r>
          <a:endParaRPr lang="en-US" sz="1700" kern="1200"/>
        </a:p>
      </dsp:txBody>
      <dsp:txXfrm>
        <a:off x="2114900" y="2660381"/>
        <a:ext cx="2283803" cy="564663"/>
      </dsp:txXfrm>
    </dsp:sp>
    <dsp:sp modelId="{3FA376F8-920A-43CE-B741-DB76B236FAE1}">
      <dsp:nvSpPr>
        <dsp:cNvPr id="0" name=""/>
        <dsp:cNvSpPr/>
      </dsp:nvSpPr>
      <dsp:spPr>
        <a:xfrm>
          <a:off x="2084353" y="3286879"/>
          <a:ext cx="2344897" cy="6257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dL = 0,1 L = 100 mL</a:t>
          </a:r>
          <a:endParaRPr lang="en-US" sz="1700" kern="1200"/>
        </a:p>
      </dsp:txBody>
      <dsp:txXfrm>
        <a:off x="2114900" y="3317426"/>
        <a:ext cx="2283803" cy="564663"/>
      </dsp:txXfrm>
    </dsp:sp>
    <dsp:sp modelId="{82F39237-7E0B-4B28-8C1B-5EB5CEE3AAB1}">
      <dsp:nvSpPr>
        <dsp:cNvPr id="0" name=""/>
        <dsp:cNvSpPr/>
      </dsp:nvSpPr>
      <dsp:spPr>
        <a:xfrm>
          <a:off x="2084353" y="3943925"/>
          <a:ext cx="2344897" cy="6257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L = 10 dL</a:t>
          </a:r>
          <a:endParaRPr lang="en-US" sz="1700" kern="1200"/>
        </a:p>
      </dsp:txBody>
      <dsp:txXfrm>
        <a:off x="2114900" y="3974472"/>
        <a:ext cx="2283803" cy="564663"/>
      </dsp:txXfrm>
    </dsp:sp>
    <dsp:sp modelId="{94B2843E-7F9D-4AC6-BE94-0A287E319A9B}">
      <dsp:nvSpPr>
        <dsp:cNvPr id="0" name=""/>
        <dsp:cNvSpPr/>
      </dsp:nvSpPr>
      <dsp:spPr>
        <a:xfrm>
          <a:off x="2084353" y="4600970"/>
          <a:ext cx="2344897" cy="6257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m3 = 1000 L</a:t>
          </a:r>
          <a:endParaRPr lang="en-US" sz="1700" kern="1200"/>
        </a:p>
      </dsp:txBody>
      <dsp:txXfrm>
        <a:off x="2114900" y="4631517"/>
        <a:ext cx="2283803" cy="564663"/>
      </dsp:txXfrm>
    </dsp:sp>
    <dsp:sp modelId="{002C98E5-D5CF-43EF-9498-B962D739EC32}">
      <dsp:nvSpPr>
        <dsp:cNvPr id="0" name=""/>
        <dsp:cNvSpPr/>
      </dsp:nvSpPr>
      <dsp:spPr>
        <a:xfrm>
          <a:off x="2084353" y="5258016"/>
          <a:ext cx="2344897" cy="6257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a:t>1 L = 1 dm3 = 0,001 m3 = 1/1000 m3 </a:t>
          </a:r>
          <a:endParaRPr lang="en-US" sz="1700" kern="1200"/>
        </a:p>
      </dsp:txBody>
      <dsp:txXfrm>
        <a:off x="2114900" y="5288563"/>
        <a:ext cx="2283803" cy="564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71117-84A8-4D85-A22E-8117F4ED9489}">
      <dsp:nvSpPr>
        <dsp:cNvPr id="0" name=""/>
        <dsp:cNvSpPr/>
      </dsp:nvSpPr>
      <dsp:spPr>
        <a:xfrm>
          <a:off x="1882126" y="892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2E0F4-406B-4BA8-9F65-3D24E35BCAEE}">
      <dsp:nvSpPr>
        <dsp:cNvPr id="0" name=""/>
        <dsp:cNvSpPr/>
      </dsp:nvSpPr>
      <dsp:spPr>
        <a:xfrm>
          <a:off x="2350126" y="47692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5ADE03-D02A-49EF-A8D4-127AEA77C061}">
      <dsp:nvSpPr>
        <dsp:cNvPr id="0" name=""/>
        <dsp:cNvSpPr/>
      </dsp:nvSpPr>
      <dsp:spPr>
        <a:xfrm>
          <a:off x="1180125"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Gebruik het omrekentabel erbij </a:t>
          </a:r>
          <a:endParaRPr lang="en-US" sz="2400" kern="1200"/>
        </a:p>
      </dsp:txBody>
      <dsp:txXfrm>
        <a:off x="1180125" y="2888922"/>
        <a:ext cx="3600000" cy="720000"/>
      </dsp:txXfrm>
    </dsp:sp>
    <dsp:sp modelId="{A892E61B-8290-4F1F-9D8A-7D5CA778D1A6}">
      <dsp:nvSpPr>
        <dsp:cNvPr id="0" name=""/>
        <dsp:cNvSpPr/>
      </dsp:nvSpPr>
      <dsp:spPr>
        <a:xfrm>
          <a:off x="6112126" y="892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6621A-EB55-4C33-B39B-691727AE1115}">
      <dsp:nvSpPr>
        <dsp:cNvPr id="0" name=""/>
        <dsp:cNvSpPr/>
      </dsp:nvSpPr>
      <dsp:spPr>
        <a:xfrm>
          <a:off x="6580126" y="47692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BFE997-54D6-4BF1-83CE-0A5B32B87425}">
      <dsp:nvSpPr>
        <dsp:cNvPr id="0" name=""/>
        <dsp:cNvSpPr/>
      </dsp:nvSpPr>
      <dsp:spPr>
        <a:xfrm>
          <a:off x="5410126"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Help elkaar in je groepje tot iedereen het snapt</a:t>
          </a:r>
          <a:endParaRPr lang="en-US" sz="2400" kern="1200"/>
        </a:p>
      </dsp:txBody>
      <dsp:txXfrm>
        <a:off x="5410126" y="288892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91260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4094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72924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8011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8395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5454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58935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2276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82457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12640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85545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3261189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vDescn7acA&amp;feature=youtu.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6" descr="Afbeelding met persoon, man, tafel, binnen&#10;&#10;Beschrijving is gegenereerd met zeer hoge betrouwbaarheid">
            <a:extLst>
              <a:ext uri="{FF2B5EF4-FFF2-40B4-BE49-F238E27FC236}">
                <a16:creationId xmlns:a16="http://schemas.microsoft.com/office/drawing/2014/main" id="{7862AB61-DE22-4801-B327-F80A21357DE5}"/>
              </a:ext>
            </a:extLst>
          </p:cNvPr>
          <p:cNvPicPr>
            <a:picLocks noChangeAspect="1"/>
          </p:cNvPicPr>
          <p:nvPr/>
        </p:nvPicPr>
        <p:blipFill rotWithShape="1">
          <a:blip r:embed="rId2">
            <a:alphaModFix amt="50000"/>
          </a:blip>
          <a:srcRect t="9638"/>
          <a:stretch/>
        </p:blipFill>
        <p:spPr>
          <a:xfrm>
            <a:off x="20" y="1"/>
            <a:ext cx="12191980" cy="6857999"/>
          </a:xfrm>
          <a:prstGeom prst="rect">
            <a:avLst/>
          </a:prstGeom>
        </p:spPr>
      </p:pic>
      <p:sp>
        <p:nvSpPr>
          <p:cNvPr id="2" name="Titel 1"/>
          <p:cNvSpPr>
            <a:spLocks noGrp="1"/>
          </p:cNvSpPr>
          <p:nvPr>
            <p:ph type="ctrTitle"/>
          </p:nvPr>
        </p:nvSpPr>
        <p:spPr>
          <a:xfrm>
            <a:off x="4387349" y="1200152"/>
            <a:ext cx="6897171" cy="4457696"/>
          </a:xfrm>
        </p:spPr>
        <p:txBody>
          <a:bodyPr anchor="ctr">
            <a:normAutofit/>
          </a:bodyPr>
          <a:lstStyle/>
          <a:p>
            <a:pPr algn="l"/>
            <a:r>
              <a:rPr lang="de-DE" sz="8000">
                <a:solidFill>
                  <a:srgbClr val="FFFFFF"/>
                </a:solidFill>
                <a:cs typeface="Calibri Light"/>
              </a:rPr>
              <a:t>Verpleegkundig rekenen</a:t>
            </a:r>
            <a:endParaRPr lang="de-DE" sz="8000">
              <a:solidFill>
                <a:srgbClr val="FFFFFF"/>
              </a:solidFill>
            </a:endParaRPr>
          </a:p>
        </p:txBody>
      </p:sp>
      <p:sp>
        <p:nvSpPr>
          <p:cNvPr id="3" name="Ondertitel 2"/>
          <p:cNvSpPr>
            <a:spLocks noGrp="1"/>
          </p:cNvSpPr>
          <p:nvPr>
            <p:ph type="subTitle" idx="1"/>
          </p:nvPr>
        </p:nvSpPr>
        <p:spPr>
          <a:xfrm>
            <a:off x="849963" y="1200152"/>
            <a:ext cx="2816535" cy="4457696"/>
          </a:xfrm>
        </p:spPr>
        <p:txBody>
          <a:bodyPr vert="horz" lIns="91440" tIns="45720" rIns="91440" bIns="45720" rtlCol="0" anchor="ctr">
            <a:normAutofit/>
          </a:bodyPr>
          <a:lstStyle/>
          <a:p>
            <a:pPr algn="r"/>
            <a:r>
              <a:rPr lang="de-DE" sz="2800">
                <a:solidFill>
                  <a:srgbClr val="FFFFFF"/>
                </a:solidFill>
                <a:cs typeface="Calibri"/>
              </a:rPr>
              <a:t>Boek: Rekenen in de Gezondheidszorg Kavanah</a:t>
            </a:r>
            <a:endParaRPr lang="de-DE" sz="2800">
              <a:solidFill>
                <a:srgbClr val="FFFFFF"/>
              </a:solidFill>
            </a:endParaRPr>
          </a:p>
        </p:txBody>
      </p:sp>
      <p:cxnSp>
        <p:nvCxnSpPr>
          <p:cNvPr id="14" name="Straight Connector 1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39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C1A25D-2197-4D2C-9BB2-3883FA90AFA9}"/>
              </a:ext>
            </a:extLst>
          </p:cNvPr>
          <p:cNvSpPr>
            <a:spLocks noGrp="1"/>
          </p:cNvSpPr>
          <p:nvPr>
            <p:ph type="title"/>
          </p:nvPr>
        </p:nvSpPr>
        <p:spPr>
          <a:xfrm>
            <a:off x="674237" y="914400"/>
            <a:ext cx="3657600" cy="2887579"/>
          </a:xfrm>
          <a:prstGeom prst="ellipse">
            <a:avLst/>
          </a:prstGeom>
        </p:spPr>
        <p:txBody>
          <a:bodyPr vert="horz" lIns="91440" tIns="45720" rIns="91440" bIns="45720" rtlCol="0" anchor="b">
            <a:normAutofit/>
          </a:bodyPr>
          <a:lstStyle/>
          <a:p>
            <a:pPr algn="ctr"/>
            <a:r>
              <a:rPr lang="en-US" sz="4100" kern="1200">
                <a:solidFill>
                  <a:srgbClr val="FFFFFF"/>
                </a:solidFill>
                <a:latin typeface="+mj-lt"/>
                <a:ea typeface="+mj-ea"/>
                <a:cs typeface="+mj-cs"/>
              </a:rPr>
              <a:t>Extra oefenen omrekenen</a:t>
            </a:r>
          </a:p>
        </p:txBody>
      </p:sp>
      <p:cxnSp>
        <p:nvCxnSpPr>
          <p:cNvPr id="7"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4" descr="Afbeelding met tekst&#10;&#10;Beschrijving is gegenereerd met zeer hoge betrouwbaarheid">
            <a:extLst>
              <a:ext uri="{FF2B5EF4-FFF2-40B4-BE49-F238E27FC236}">
                <a16:creationId xmlns:a16="http://schemas.microsoft.com/office/drawing/2014/main" id="{8D4C2CDE-D2CC-4C8C-B049-67C4BA7BF4A6}"/>
              </a:ext>
            </a:extLst>
          </p:cNvPr>
          <p:cNvPicPr>
            <a:picLocks noGrp="1" noChangeAspect="1"/>
          </p:cNvPicPr>
          <p:nvPr>
            <p:ph idx="1"/>
          </p:nvPr>
        </p:nvPicPr>
        <p:blipFill>
          <a:blip r:embed="rId2"/>
          <a:stretch>
            <a:fillRect/>
          </a:stretch>
        </p:blipFill>
        <p:spPr>
          <a:xfrm>
            <a:off x="5153822" y="721442"/>
            <a:ext cx="6553545" cy="5423058"/>
          </a:xfrm>
          <a:prstGeom prst="rect">
            <a:avLst/>
          </a:prstGeom>
        </p:spPr>
      </p:pic>
    </p:spTree>
    <p:extLst>
      <p:ext uri="{BB962C8B-B14F-4D97-AF65-F5344CB8AC3E}">
        <p14:creationId xmlns:p14="http://schemas.microsoft.com/office/powerpoint/2010/main" val="283174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EB9179-F0D7-454A-AD05-BF9921499E3C}"/>
              </a:ext>
            </a:extLst>
          </p:cNvPr>
          <p:cNvSpPr>
            <a:spLocks noGrp="1"/>
          </p:cNvSpPr>
          <p:nvPr>
            <p:ph type="title"/>
          </p:nvPr>
        </p:nvSpPr>
        <p:spPr>
          <a:xfrm>
            <a:off x="674237" y="914400"/>
            <a:ext cx="3657600" cy="2887579"/>
          </a:xfrm>
          <a:prstGeom prst="ellipse">
            <a:avLst/>
          </a:prstGeom>
        </p:spPr>
        <p:txBody>
          <a:bodyPr vert="horz" lIns="91440" tIns="45720" rIns="91440" bIns="45720" rtlCol="0" anchor="b">
            <a:normAutofit/>
          </a:bodyPr>
          <a:lstStyle/>
          <a:p>
            <a:pPr algn="ctr"/>
            <a:r>
              <a:rPr lang="en-US" sz="3700" kern="1200">
                <a:solidFill>
                  <a:srgbClr val="FFFFFF"/>
                </a:solidFill>
                <a:latin typeface="+mj-lt"/>
                <a:ea typeface="+mj-ea"/>
                <a:cs typeface="+mj-cs"/>
              </a:rPr>
              <a:t>Antwoorden extra oefenen</a:t>
            </a:r>
          </a:p>
        </p:txBody>
      </p:sp>
      <p:cxnSp>
        <p:nvCxnSpPr>
          <p:cNvPr id="6"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4" descr="Afbeelding met tekst, whiteboard&#10;&#10;Beschrijving is gegenereerd met zeer hoge betrouwbaarheid">
            <a:extLst>
              <a:ext uri="{FF2B5EF4-FFF2-40B4-BE49-F238E27FC236}">
                <a16:creationId xmlns:a16="http://schemas.microsoft.com/office/drawing/2014/main" id="{BA2C08CB-4510-4E0B-A8A8-EF49BEC785E7}"/>
              </a:ext>
            </a:extLst>
          </p:cNvPr>
          <p:cNvPicPr>
            <a:picLocks noChangeAspect="1"/>
          </p:cNvPicPr>
          <p:nvPr/>
        </p:nvPicPr>
        <p:blipFill>
          <a:blip r:embed="rId2"/>
          <a:stretch>
            <a:fillRect/>
          </a:stretch>
        </p:blipFill>
        <p:spPr>
          <a:xfrm>
            <a:off x="5153822" y="967200"/>
            <a:ext cx="6553545" cy="4931542"/>
          </a:xfrm>
          <a:prstGeom prst="rect">
            <a:avLst/>
          </a:prstGeom>
        </p:spPr>
      </p:pic>
    </p:spTree>
    <p:extLst>
      <p:ext uri="{BB962C8B-B14F-4D97-AF65-F5344CB8AC3E}">
        <p14:creationId xmlns:p14="http://schemas.microsoft.com/office/powerpoint/2010/main" val="175532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51045-C0AE-46F8-BF5C-5AE1A354D04B}"/>
              </a:ext>
            </a:extLst>
          </p:cNvPr>
          <p:cNvSpPr>
            <a:spLocks noGrp="1"/>
          </p:cNvSpPr>
          <p:nvPr>
            <p:ph type="title"/>
          </p:nvPr>
        </p:nvSpPr>
        <p:spPr>
          <a:xfrm>
            <a:off x="870204" y="606564"/>
            <a:ext cx="10451592" cy="1325563"/>
          </a:xfrm>
        </p:spPr>
        <p:txBody>
          <a:bodyPr anchor="ctr">
            <a:normAutofit/>
          </a:bodyPr>
          <a:lstStyle/>
          <a:p>
            <a:r>
              <a:rPr lang="nl-NL" dirty="0">
                <a:cs typeface="Calibri Light"/>
              </a:rPr>
              <a:t>Maak de oefeningen in het boek 'rekenen in de gezondheidszorg' </a:t>
            </a:r>
            <a:r>
              <a:rPr lang="nl-NL" dirty="0" err="1">
                <a:cs typeface="Calibri Light"/>
              </a:rPr>
              <a:t>blz</a:t>
            </a:r>
            <a:r>
              <a:rPr lang="nl-NL" dirty="0">
                <a:cs typeface="Calibri Light"/>
              </a:rPr>
              <a:t> 38 - 41</a:t>
            </a:r>
            <a:endParaRPr lang="nl-NL" dirty="0"/>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B917AC21-4A9B-4DBA-A530-DD73AB04382F}"/>
              </a:ext>
            </a:extLst>
          </p:cNvPr>
          <p:cNvGraphicFramePr>
            <a:graphicFrameLocks noGrp="1"/>
          </p:cNvGraphicFramePr>
          <p:nvPr>
            <p:ph idx="1"/>
            <p:extLst>
              <p:ext uri="{D42A27DB-BD31-4B8C-83A1-F6EECF244321}">
                <p14:modId xmlns:p14="http://schemas.microsoft.com/office/powerpoint/2010/main" val="330020415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92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41B74D-1362-400D-9ECE-D630DC1D80C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Dit schema vind je ook in Its Learning</a:t>
            </a:r>
          </a:p>
        </p:txBody>
      </p:sp>
      <p:cxnSp>
        <p:nvCxnSpPr>
          <p:cNvPr id="6"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4" descr="Afbeelding met schermafbeelding&#10;&#10;Beschrijving is gegenereerd met zeer hoge betrouwbaarheid">
            <a:extLst>
              <a:ext uri="{FF2B5EF4-FFF2-40B4-BE49-F238E27FC236}">
                <a16:creationId xmlns:a16="http://schemas.microsoft.com/office/drawing/2014/main" id="{04113171-D706-453E-8EDD-2197054C21FE}"/>
              </a:ext>
            </a:extLst>
          </p:cNvPr>
          <p:cNvPicPr>
            <a:picLocks noGrp="1" noChangeAspect="1"/>
          </p:cNvPicPr>
          <p:nvPr>
            <p:ph idx="1"/>
          </p:nvPr>
        </p:nvPicPr>
        <p:blipFill>
          <a:blip r:embed="rId2"/>
          <a:stretch>
            <a:fillRect/>
          </a:stretch>
        </p:blipFill>
        <p:spPr>
          <a:xfrm>
            <a:off x="6350263" y="492573"/>
            <a:ext cx="4160663" cy="5880796"/>
          </a:xfrm>
          <a:prstGeom prst="rect">
            <a:avLst/>
          </a:prstGeom>
        </p:spPr>
      </p:pic>
    </p:spTree>
    <p:extLst>
      <p:ext uri="{BB962C8B-B14F-4D97-AF65-F5344CB8AC3E}">
        <p14:creationId xmlns:p14="http://schemas.microsoft.com/office/powerpoint/2010/main" val="165976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C0FA1-E1E0-4814-AE99-CF92FC9139F2}"/>
              </a:ext>
            </a:extLst>
          </p:cNvPr>
          <p:cNvSpPr>
            <a:spLocks noGrp="1"/>
          </p:cNvSpPr>
          <p:nvPr>
            <p:ph type="title"/>
          </p:nvPr>
        </p:nvSpPr>
        <p:spPr>
          <a:xfrm>
            <a:off x="838200" y="365125"/>
            <a:ext cx="10515600" cy="1325563"/>
          </a:xfrm>
        </p:spPr>
        <p:txBody>
          <a:bodyPr>
            <a:normAutofit/>
          </a:bodyPr>
          <a:lstStyle/>
          <a:p>
            <a:r>
              <a:rPr lang="nl-NL" dirty="0">
                <a:cs typeface="Calibri Light"/>
              </a:rPr>
              <a:t>Hoofdstuk 2.  Grootheden en eenheden</a:t>
            </a:r>
            <a:endParaRPr lang="nl-NL" dirty="0"/>
          </a:p>
        </p:txBody>
      </p:sp>
      <p:graphicFrame>
        <p:nvGraphicFramePr>
          <p:cNvPr id="5" name="Tijdelijke aanduiding voor inhoud 2">
            <a:extLst>
              <a:ext uri="{FF2B5EF4-FFF2-40B4-BE49-F238E27FC236}">
                <a16:creationId xmlns:a16="http://schemas.microsoft.com/office/drawing/2014/main" id="{6A49F1A9-3487-4899-9AE6-61EFB6C163BE}"/>
              </a:ext>
            </a:extLst>
          </p:cNvPr>
          <p:cNvGraphicFramePr>
            <a:graphicFrameLocks noGrp="1"/>
          </p:cNvGraphicFramePr>
          <p:nvPr>
            <p:ph idx="1"/>
            <p:extLst>
              <p:ext uri="{D42A27DB-BD31-4B8C-83A1-F6EECF244321}">
                <p14:modId xmlns:p14="http://schemas.microsoft.com/office/powerpoint/2010/main" val="34690364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04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BCC4D-3DA7-4CF0-A2DC-87ED34070CEB}"/>
              </a:ext>
            </a:extLst>
          </p:cNvPr>
          <p:cNvSpPr>
            <a:spLocks noGrp="1"/>
          </p:cNvSpPr>
          <p:nvPr>
            <p:ph type="title"/>
          </p:nvPr>
        </p:nvSpPr>
        <p:spPr>
          <a:xfrm>
            <a:off x="4965430" y="629268"/>
            <a:ext cx="6586491" cy="1286160"/>
          </a:xfrm>
        </p:spPr>
        <p:txBody>
          <a:bodyPr anchor="b">
            <a:normAutofit/>
          </a:bodyPr>
          <a:lstStyle/>
          <a:p>
            <a:r>
              <a:rPr lang="nl-NL" sz="4100">
                <a:cs typeface="Calibri Light"/>
              </a:rPr>
              <a:t>Voorbeelden van grootheden</a:t>
            </a:r>
            <a:endParaRPr lang="nl-NL" sz="4100"/>
          </a:p>
        </p:txBody>
      </p:sp>
      <p:pic>
        <p:nvPicPr>
          <p:cNvPr id="4" name="Afbeelding 4" descr="Afbeelding met binnen, kop, tafel&#10;&#10;Beschrijving is gegenereerd met hoge betrouwbaarheid">
            <a:extLst>
              <a:ext uri="{FF2B5EF4-FFF2-40B4-BE49-F238E27FC236}">
                <a16:creationId xmlns:a16="http://schemas.microsoft.com/office/drawing/2014/main" id="{F97EF97B-1074-4DB3-AEAF-7D29DEAF47C2}"/>
              </a:ext>
            </a:extLst>
          </p:cNvPr>
          <p:cNvPicPr>
            <a:picLocks noChangeAspect="1"/>
          </p:cNvPicPr>
          <p:nvPr/>
        </p:nvPicPr>
        <p:blipFill rotWithShape="1">
          <a:blip r:embed="rId2"/>
          <a:srcRect l="35411" r="17273" b="1"/>
          <a:stretch/>
        </p:blipFill>
        <p:spPr>
          <a:xfrm>
            <a:off x="20" y="10"/>
            <a:ext cx="4635571" cy="6857990"/>
          </a:xfrm>
          <a:prstGeom prst="rect">
            <a:avLst/>
          </a:prstGeom>
          <a:effectLst/>
        </p:spPr>
      </p:pic>
      <p:cxnSp>
        <p:nvCxnSpPr>
          <p:cNvPr id="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847DC9D-63B1-4E04-BC9C-93009B523D9E}"/>
              </a:ext>
            </a:extLst>
          </p:cNvPr>
          <p:cNvSpPr>
            <a:spLocks noGrp="1"/>
          </p:cNvSpPr>
          <p:nvPr>
            <p:ph idx="1"/>
          </p:nvPr>
        </p:nvSpPr>
        <p:spPr>
          <a:xfrm>
            <a:off x="4965431" y="2438400"/>
            <a:ext cx="6586489" cy="3785419"/>
          </a:xfrm>
        </p:spPr>
        <p:txBody>
          <a:bodyPr vert="horz" lIns="91440" tIns="45720" rIns="91440" bIns="45720" rtlCol="0">
            <a:normAutofit/>
          </a:bodyPr>
          <a:lstStyle/>
          <a:p>
            <a:r>
              <a:rPr lang="nl-NL" sz="1400">
                <a:cs typeface="Calibri"/>
              </a:rPr>
              <a:t>Graden Celcius, graden Fahrenheid of Kelvin (temperatuur)</a:t>
            </a:r>
          </a:p>
          <a:p>
            <a:r>
              <a:rPr lang="nl-NL" sz="1400">
                <a:cs typeface="Calibri"/>
              </a:rPr>
              <a:t>Zonder de eenheid is de informatie onbruikbaar</a:t>
            </a:r>
          </a:p>
          <a:p>
            <a:r>
              <a:rPr lang="nl-NL" sz="1400">
                <a:cs typeface="Calibri"/>
              </a:rPr>
              <a:t>Internationaal zijn er afspraken over welke eenheden voor voorkeur hebben boven andere. Dit zijn de SI- eenheden (SI = Systeme Internationale d'Unitee)</a:t>
            </a:r>
          </a:p>
          <a:p>
            <a:r>
              <a:rPr lang="nl-NL" sz="1400">
                <a:cs typeface="Calibri"/>
              </a:rPr>
              <a:t>M (meter) is het symbool voor lengte (maar ook mm, cm, dm, dam, hm, km)</a:t>
            </a:r>
          </a:p>
          <a:p>
            <a:r>
              <a:rPr lang="nl-NL" sz="1400">
                <a:cs typeface="Calibri"/>
              </a:rPr>
              <a:t>De eenheden van oppervlakte en volume zijn afgeleid van de meter. (m2) en de symbool V is de eenheid van het volume. Met name volume speelt bij het verpleegkundig rekenen een belangrijke rol. Een m3 is het volume van een kubus met zijden van 1 meter lengte. Meer gebruikelijk is de afkorting L voor Liter</a:t>
            </a:r>
          </a:p>
          <a:p>
            <a:pPr marL="0" indent="0">
              <a:buNone/>
            </a:pPr>
            <a:r>
              <a:rPr lang="nl-NL" sz="1400">
                <a:cs typeface="Calibri"/>
              </a:rPr>
              <a:t>We zien steeds meer de aanduiding dm3 en cm3 in plaats van deciliter en centiliter</a:t>
            </a:r>
          </a:p>
          <a:p>
            <a:pPr marL="0" indent="0">
              <a:buNone/>
            </a:pPr>
            <a:r>
              <a:rPr lang="nl-NL" sz="1400">
                <a:cs typeface="Calibri"/>
              </a:rPr>
              <a:t>(uitspraak m2 = vierkante meter, m3 = kubieke meter)</a:t>
            </a:r>
          </a:p>
        </p:txBody>
      </p:sp>
    </p:spTree>
    <p:extLst>
      <p:ext uri="{BB962C8B-B14F-4D97-AF65-F5344CB8AC3E}">
        <p14:creationId xmlns:p14="http://schemas.microsoft.com/office/powerpoint/2010/main" val="282524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F646F62-C49C-495D-9953-9DB2816D4C29}"/>
              </a:ext>
            </a:extLst>
          </p:cNvPr>
          <p:cNvSpPr>
            <a:spLocks noGrp="1"/>
          </p:cNvSpPr>
          <p:nvPr>
            <p:ph type="title"/>
          </p:nvPr>
        </p:nvSpPr>
        <p:spPr>
          <a:xfrm>
            <a:off x="863029" y="1012004"/>
            <a:ext cx="3416158" cy="4795408"/>
          </a:xfrm>
        </p:spPr>
        <p:txBody>
          <a:bodyPr>
            <a:normAutofit/>
          </a:bodyPr>
          <a:lstStyle/>
          <a:p>
            <a:r>
              <a:rPr lang="nl-NL">
                <a:solidFill>
                  <a:srgbClr val="FFFFFF"/>
                </a:solidFill>
                <a:cs typeface="Calibri Light"/>
              </a:rPr>
              <a:t>Leer uit je hoofd</a:t>
            </a:r>
            <a:endParaRPr lang="nl-NL">
              <a:solidFill>
                <a:srgbClr val="FFFFFF"/>
              </a:solidFill>
            </a:endParaRPr>
          </a:p>
        </p:txBody>
      </p:sp>
      <p:graphicFrame>
        <p:nvGraphicFramePr>
          <p:cNvPr id="7" name="Tijdelijke aanduiding voor inhoud 2">
            <a:extLst>
              <a:ext uri="{FF2B5EF4-FFF2-40B4-BE49-F238E27FC236}">
                <a16:creationId xmlns:a16="http://schemas.microsoft.com/office/drawing/2014/main" id="{638339D7-2CAE-4818-A2C0-E419FFE0761C}"/>
              </a:ext>
            </a:extLst>
          </p:cNvPr>
          <p:cNvGraphicFramePr>
            <a:graphicFrameLocks noGrp="1"/>
          </p:cNvGraphicFramePr>
          <p:nvPr>
            <p:ph idx="1"/>
            <p:extLst>
              <p:ext uri="{D42A27DB-BD31-4B8C-83A1-F6EECF244321}">
                <p14:modId xmlns:p14="http://schemas.microsoft.com/office/powerpoint/2010/main" val="1683505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0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E65607-DDCA-4730-9DC7-B1E7E631DA5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1800">
                <a:solidFill>
                  <a:srgbClr val="FFFFFF"/>
                </a:solidFill>
              </a:rPr>
              <a:t>In de gezondheidszorg werk je vaak met milliliter of centiliter als inhoudsmaat. Het volume dat je moet afmeten kan variëren van een halve mL tot zo'n 100 mL. Dit kun je doen met een injectiespuit of een maatcilinder.</a:t>
            </a:r>
          </a:p>
        </p:txBody>
      </p:sp>
      <p:cxnSp>
        <p:nvCxnSpPr>
          <p:cNvPr id="31"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6">
            <a:extLst>
              <a:ext uri="{FF2B5EF4-FFF2-40B4-BE49-F238E27FC236}">
                <a16:creationId xmlns:a16="http://schemas.microsoft.com/office/drawing/2014/main" id="{C6810F24-F7E6-417D-BB81-F072437CBCB8}"/>
              </a:ext>
            </a:extLst>
          </p:cNvPr>
          <p:cNvPicPr>
            <a:picLocks noChangeAspect="1"/>
          </p:cNvPicPr>
          <p:nvPr/>
        </p:nvPicPr>
        <p:blipFill>
          <a:blip r:embed="rId2"/>
          <a:stretch>
            <a:fillRect/>
          </a:stretch>
        </p:blipFill>
        <p:spPr>
          <a:xfrm>
            <a:off x="1725314" y="2426818"/>
            <a:ext cx="2668422" cy="3997637"/>
          </a:xfrm>
          <a:prstGeom prst="rect">
            <a:avLst/>
          </a:prstGeom>
        </p:spPr>
      </p:pic>
      <p:cxnSp>
        <p:nvCxnSpPr>
          <p:cNvPr id="32"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Afbeelding 4" descr="Afbeelding met tafel, binnen&#10;&#10;Beschrijving is gegenereerd met hoge betrouwbaarheid">
            <a:extLst>
              <a:ext uri="{FF2B5EF4-FFF2-40B4-BE49-F238E27FC236}">
                <a16:creationId xmlns:a16="http://schemas.microsoft.com/office/drawing/2014/main" id="{F628A80A-494C-445D-AFD9-084DD107D255}"/>
              </a:ext>
            </a:extLst>
          </p:cNvPr>
          <p:cNvPicPr>
            <a:picLocks noGrp="1" noChangeAspect="1"/>
          </p:cNvPicPr>
          <p:nvPr>
            <p:ph idx="1"/>
          </p:nvPr>
        </p:nvPicPr>
        <p:blipFill>
          <a:blip r:embed="rId3"/>
          <a:stretch>
            <a:fillRect/>
          </a:stretch>
        </p:blipFill>
        <p:spPr>
          <a:xfrm>
            <a:off x="6445073" y="2488786"/>
            <a:ext cx="5455917" cy="3873701"/>
          </a:xfrm>
          <a:prstGeom prst="rect">
            <a:avLst/>
          </a:prstGeom>
        </p:spPr>
      </p:pic>
    </p:spTree>
    <p:extLst>
      <p:ext uri="{BB962C8B-B14F-4D97-AF65-F5344CB8AC3E}">
        <p14:creationId xmlns:p14="http://schemas.microsoft.com/office/powerpoint/2010/main" val="139960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C4FB5-99B8-4F58-B29D-D094967569CB}"/>
              </a:ext>
            </a:extLst>
          </p:cNvPr>
          <p:cNvSpPr>
            <a:spLocks noGrp="1"/>
          </p:cNvSpPr>
          <p:nvPr>
            <p:ph type="title"/>
          </p:nvPr>
        </p:nvSpPr>
        <p:spPr>
          <a:xfrm>
            <a:off x="655320" y="365125"/>
            <a:ext cx="5120114" cy="1692794"/>
          </a:xfrm>
        </p:spPr>
        <p:txBody>
          <a:bodyPr>
            <a:normAutofit/>
          </a:bodyPr>
          <a:lstStyle/>
          <a:p>
            <a:r>
              <a:rPr lang="nl-NL" dirty="0">
                <a:cs typeface="Calibri Light"/>
              </a:rPr>
              <a:t>Gewicht</a:t>
            </a:r>
            <a:endParaRPr lang="nl-NL" dirty="0"/>
          </a:p>
        </p:txBody>
      </p:sp>
      <p:cxnSp>
        <p:nvCxnSpPr>
          <p:cNvPr id="6"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E4B9762-AF2B-4476-BC1A-CB14A7BA0984}"/>
              </a:ext>
            </a:extLst>
          </p:cNvPr>
          <p:cNvSpPr>
            <a:spLocks noGrp="1"/>
          </p:cNvSpPr>
          <p:nvPr>
            <p:ph idx="1"/>
          </p:nvPr>
        </p:nvSpPr>
        <p:spPr>
          <a:xfrm>
            <a:off x="655321" y="2575034"/>
            <a:ext cx="5120113" cy="3462228"/>
          </a:xfrm>
        </p:spPr>
        <p:txBody>
          <a:bodyPr vert="horz" lIns="91440" tIns="45720" rIns="91440" bIns="45720" rtlCol="0">
            <a:normAutofit/>
          </a:bodyPr>
          <a:lstStyle/>
          <a:p>
            <a:r>
              <a:rPr lang="nl-NL" sz="1800">
                <a:cs typeface="Calibri"/>
              </a:rPr>
              <a:t>De basiseenheid van gewicht is kilogram (kg)</a:t>
            </a:r>
          </a:p>
          <a:p>
            <a:r>
              <a:rPr lang="nl-NL" sz="1800">
                <a:cs typeface="Calibri"/>
              </a:rPr>
              <a:t>Dit is de geschikte eenheid om het gewicht van personen aan te geven</a:t>
            </a:r>
          </a:p>
          <a:p>
            <a:r>
              <a:rPr lang="nl-NL" sz="1800">
                <a:cs typeface="Calibri"/>
              </a:rPr>
              <a:t>De kleinere eenheden zijn: gram, milligram, microgram. Grotere eenheden zijn : ton  (ons en pond zijn officieel verboden eenheden) </a:t>
            </a:r>
          </a:p>
          <a:p>
            <a:pPr marL="0" indent="0">
              <a:buNone/>
            </a:pPr>
            <a:endParaRPr lang="nl-NL" sz="1800">
              <a:cs typeface="Calibri"/>
            </a:endParaRPr>
          </a:p>
        </p:txBody>
      </p:sp>
      <p:pic>
        <p:nvPicPr>
          <p:cNvPr id="4" name="Afbeelding 4" descr="Afbeelding met persoon, binnen, object&#10;&#10;Beschrijving is gegenereerd met zeer hoge betrouwbaarheid">
            <a:extLst>
              <a:ext uri="{FF2B5EF4-FFF2-40B4-BE49-F238E27FC236}">
                <a16:creationId xmlns:a16="http://schemas.microsoft.com/office/drawing/2014/main" id="{AB2A7489-8993-4BA0-8656-31C96486096D}"/>
              </a:ext>
            </a:extLst>
          </p:cNvPr>
          <p:cNvPicPr>
            <a:picLocks noChangeAspect="1"/>
          </p:cNvPicPr>
          <p:nvPr/>
        </p:nvPicPr>
        <p:blipFill rotWithShape="1">
          <a:blip r:embed="rId2"/>
          <a:srcRect l="9823" r="211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6593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8BE532C-00B5-477D-8B02-06DD172BF8AC}"/>
              </a:ext>
            </a:extLst>
          </p:cNvPr>
          <p:cNvSpPr>
            <a:spLocks noGrp="1"/>
          </p:cNvSpPr>
          <p:nvPr>
            <p:ph type="title"/>
          </p:nvPr>
        </p:nvSpPr>
        <p:spPr>
          <a:xfrm>
            <a:off x="6094105" y="802955"/>
            <a:ext cx="4977976" cy="1454051"/>
          </a:xfrm>
        </p:spPr>
        <p:txBody>
          <a:bodyPr>
            <a:normAutofit/>
          </a:bodyPr>
          <a:lstStyle/>
          <a:p>
            <a:r>
              <a:rPr lang="nl-NL">
                <a:solidFill>
                  <a:srgbClr val="000000"/>
                </a:solidFill>
                <a:cs typeface="Calibri Light"/>
              </a:rPr>
              <a:t>Aantal mol</a:t>
            </a:r>
            <a:endParaRPr lang="nl-NL">
              <a:solidFill>
                <a:srgbClr val="000000"/>
              </a:solidFill>
            </a:endParaRPr>
          </a:p>
        </p:txBody>
      </p:sp>
      <p:sp>
        <p:nvSpPr>
          <p:cNvPr id="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4" descr="Afbeelding met buiten, lucht, gebouw&#10;&#10;Beschrijving is gegenereerd met hoge betrouwbaarheid">
            <a:extLst>
              <a:ext uri="{FF2B5EF4-FFF2-40B4-BE49-F238E27FC236}">
                <a16:creationId xmlns:a16="http://schemas.microsoft.com/office/drawing/2014/main" id="{9C04128F-68BE-4B9D-93CF-2C24D8F2F448}"/>
              </a:ext>
            </a:extLst>
          </p:cNvPr>
          <p:cNvPicPr>
            <a:picLocks noChangeAspect="1"/>
          </p:cNvPicPr>
          <p:nvPr/>
        </p:nvPicPr>
        <p:blipFill>
          <a:blip r:embed="rId3"/>
          <a:stretch>
            <a:fillRect/>
          </a:stretch>
        </p:blipFill>
        <p:spPr>
          <a:xfrm>
            <a:off x="429349" y="2015563"/>
            <a:ext cx="3661831" cy="2847073"/>
          </a:xfrm>
          <a:prstGeom prst="rect">
            <a:avLst/>
          </a:prstGeom>
        </p:spPr>
      </p:pic>
      <p:sp>
        <p:nvSpPr>
          <p:cNvPr id="3" name="Tijdelijke aanduiding voor inhoud 2">
            <a:extLst>
              <a:ext uri="{FF2B5EF4-FFF2-40B4-BE49-F238E27FC236}">
                <a16:creationId xmlns:a16="http://schemas.microsoft.com/office/drawing/2014/main" id="{2E36E6A0-5D1F-42AB-B2F3-BF9E987CC06D}"/>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nl-NL" sz="2000">
                <a:solidFill>
                  <a:srgbClr val="000000"/>
                </a:solidFill>
                <a:cs typeface="Calibri"/>
              </a:rPr>
              <a:t>Behalve de eenheden voor volume en massa kom je in de medische wereld steeds meer het begrip </a:t>
            </a:r>
            <a:r>
              <a:rPr lang="nl-NL" sz="2000" b="1">
                <a:solidFill>
                  <a:srgbClr val="000000"/>
                </a:solidFill>
                <a:cs typeface="Calibri"/>
              </a:rPr>
              <a:t>mol </a:t>
            </a:r>
            <a:r>
              <a:rPr lang="nl-NL" sz="2000">
                <a:solidFill>
                  <a:srgbClr val="000000"/>
                </a:solidFill>
                <a:cs typeface="Calibri"/>
              </a:rPr>
              <a:t>tegen.</a:t>
            </a:r>
          </a:p>
          <a:p>
            <a:r>
              <a:rPr lang="nl-NL" sz="2000">
                <a:solidFill>
                  <a:srgbClr val="000000"/>
                </a:solidFill>
                <a:cs typeface="Calibri"/>
              </a:rPr>
              <a:t>Dit begrip houdt verband met het aantal deeltjes dat voorkomt in een bepaalde hoeveelheid stof. Een </a:t>
            </a:r>
            <a:r>
              <a:rPr lang="nl-NL" sz="2000" b="1">
                <a:solidFill>
                  <a:srgbClr val="000000"/>
                </a:solidFill>
                <a:cs typeface="Calibri"/>
              </a:rPr>
              <a:t>molecuul</a:t>
            </a:r>
            <a:r>
              <a:rPr lang="nl-NL" sz="2000">
                <a:solidFill>
                  <a:srgbClr val="000000"/>
                </a:solidFill>
                <a:cs typeface="Calibri"/>
              </a:rPr>
              <a:t> is het kleinste deeltje van een zuivere stof.</a:t>
            </a:r>
          </a:p>
          <a:p>
            <a:r>
              <a:rPr lang="nl-NL" sz="2000">
                <a:solidFill>
                  <a:srgbClr val="000000"/>
                </a:solidFill>
                <a:cs typeface="Calibri"/>
              </a:rPr>
              <a:t>In de medische wereld wordt vooral het begrip millimol (mmol) gebruikt. Een millimol is een duizendste mol; dus 1000 millimol is 1 mol</a:t>
            </a:r>
          </a:p>
        </p:txBody>
      </p:sp>
    </p:spTree>
    <p:extLst>
      <p:ext uri="{BB962C8B-B14F-4D97-AF65-F5344CB8AC3E}">
        <p14:creationId xmlns:p14="http://schemas.microsoft.com/office/powerpoint/2010/main" val="40893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3E76CA8-3009-4B11-85D7-A0563D35D21F}"/>
              </a:ext>
            </a:extLst>
          </p:cNvPr>
          <p:cNvSpPr>
            <a:spLocks noGrp="1"/>
          </p:cNvSpPr>
          <p:nvPr>
            <p:ph type="title"/>
          </p:nvPr>
        </p:nvSpPr>
        <p:spPr>
          <a:xfrm>
            <a:off x="655320" y="365125"/>
            <a:ext cx="9013052" cy="1623312"/>
          </a:xfrm>
        </p:spPr>
        <p:txBody>
          <a:bodyPr anchor="b">
            <a:normAutofit/>
          </a:bodyPr>
          <a:lstStyle/>
          <a:p>
            <a:r>
              <a:rPr lang="nl-NL" sz="4000">
                <a:cs typeface="Calibri Light"/>
              </a:rPr>
              <a:t>Oefenen met grootheden en eenheden</a:t>
            </a:r>
            <a:endParaRPr lang="nl-NL" sz="4000"/>
          </a:p>
        </p:txBody>
      </p:sp>
      <p:cxnSp>
        <p:nvCxnSpPr>
          <p:cNvPr id="6"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4E72F65-5BA1-414C-94F5-6B61DC0DC39A}"/>
              </a:ext>
            </a:extLst>
          </p:cNvPr>
          <p:cNvSpPr>
            <a:spLocks noGrp="1"/>
          </p:cNvSpPr>
          <p:nvPr>
            <p:ph idx="1"/>
          </p:nvPr>
        </p:nvSpPr>
        <p:spPr>
          <a:xfrm>
            <a:off x="655320" y="2644518"/>
            <a:ext cx="9013052" cy="3327251"/>
          </a:xfrm>
        </p:spPr>
        <p:txBody>
          <a:bodyPr vert="horz" lIns="91440" tIns="45720" rIns="91440" bIns="45720" rtlCol="0">
            <a:normAutofit/>
          </a:bodyPr>
          <a:lstStyle/>
          <a:p>
            <a:r>
              <a:rPr lang="nl-NL" sz="2000">
                <a:cs typeface="Calibri"/>
              </a:rPr>
              <a:t>Bekijk het filmpje van Meneer Megens: </a:t>
            </a:r>
            <a:r>
              <a:rPr lang="nl-NL" sz="2000">
                <a:ea typeface="+mn-lt"/>
                <a:cs typeface="+mn-lt"/>
                <a:hlinkClick r:id="rId2"/>
              </a:rPr>
              <a:t>https://www.youtube.com/watch?v=wvDescn7acA&amp;feature=youtu.be</a:t>
            </a:r>
            <a:endParaRPr lang="nl-NL" sz="2000">
              <a:ea typeface="+mn-lt"/>
              <a:cs typeface="+mn-lt"/>
            </a:endParaRPr>
          </a:p>
          <a:p>
            <a:endParaRPr lang="nl-NL" sz="2000">
              <a:cs typeface="Calibri"/>
            </a:endParaRPr>
          </a:p>
        </p:txBody>
      </p:sp>
    </p:spTree>
    <p:extLst>
      <p:ext uri="{BB962C8B-B14F-4D97-AF65-F5344CB8AC3E}">
        <p14:creationId xmlns:p14="http://schemas.microsoft.com/office/powerpoint/2010/main" val="1717058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75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7D0CAE-6B40-48A0-B94E-DCDAF069B70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Kan je het nu zelf?</a:t>
            </a:r>
          </a:p>
        </p:txBody>
      </p:sp>
      <p:pic>
        <p:nvPicPr>
          <p:cNvPr id="4" name="Afbeelding 4" descr="Afbeelding met tekst&#10;&#10;Beschrijving is gegenereerd met zeer hoge betrouwbaarheid">
            <a:extLst>
              <a:ext uri="{FF2B5EF4-FFF2-40B4-BE49-F238E27FC236}">
                <a16:creationId xmlns:a16="http://schemas.microsoft.com/office/drawing/2014/main" id="{6BE5B408-E92B-4829-B373-466703B1D850}"/>
              </a:ext>
            </a:extLst>
          </p:cNvPr>
          <p:cNvPicPr>
            <a:picLocks noGrp="1" noChangeAspect="1"/>
          </p:cNvPicPr>
          <p:nvPr>
            <p:ph idx="1"/>
          </p:nvPr>
        </p:nvPicPr>
        <p:blipFill>
          <a:blip r:embed="rId2"/>
          <a:stretch>
            <a:fillRect/>
          </a:stretch>
        </p:blipFill>
        <p:spPr>
          <a:xfrm>
            <a:off x="4461646" y="961812"/>
            <a:ext cx="6342106" cy="4930987"/>
          </a:xfrm>
          <a:prstGeom prst="rect">
            <a:avLst/>
          </a:prstGeom>
        </p:spPr>
      </p:pic>
    </p:spTree>
    <p:extLst>
      <p:ext uri="{BB962C8B-B14F-4D97-AF65-F5344CB8AC3E}">
        <p14:creationId xmlns:p14="http://schemas.microsoft.com/office/powerpoint/2010/main" val="12982767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F6C6EAEC79942A2E0227CD8A46B55" ma:contentTypeVersion="11" ma:contentTypeDescription="Een nieuw document maken." ma:contentTypeScope="" ma:versionID="fd12c8863897578f7dbe0f0438514957">
  <xsd:schema xmlns:xsd="http://www.w3.org/2001/XMLSchema" xmlns:xs="http://www.w3.org/2001/XMLSchema" xmlns:p="http://schemas.microsoft.com/office/2006/metadata/properties" xmlns:ns2="fb6cc1e8-d674-4a48-b6a5-f9d9458480f8" xmlns:ns3="09091a8f-1b73-4412-8f8c-98187682eae7" targetNamespace="http://schemas.microsoft.com/office/2006/metadata/properties" ma:root="true" ma:fieldsID="78958a56a1703c7f5c8a0f13ebf42149" ns2:_="" ns3:_="">
    <xsd:import namespace="fb6cc1e8-d674-4a48-b6a5-f9d9458480f8"/>
    <xsd:import namespace="09091a8f-1b73-4412-8f8c-98187682ea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Location" minOccurs="0"/>
                <xsd:element ref="ns2:_Flow_SignoffStatu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c1e8-d674-4a48-b6a5-f9d9458480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_Flow_SignoffStatus" ma:index="15" nillable="true" ma:displayName="Afmeldingsstatus" ma:internalName="_x0024_Resources_x003a_core_x002c_Signoff_Status_x003b_">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91a8f-1b73-4412-8f8c-98187682eae7" elementFormDefault="qualified">
    <xsd:import namespace="http://schemas.microsoft.com/office/2006/documentManagement/types"/>
    <xsd:import namespace="http://schemas.microsoft.com/office/infopath/2007/PartnerControls"/>
    <xsd:element name="SharedWithUsers" ma:index="12"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b6cc1e8-d674-4a48-b6a5-f9d9458480f8" xsi:nil="true"/>
  </documentManagement>
</p:properties>
</file>

<file path=customXml/itemProps1.xml><?xml version="1.0" encoding="utf-8"?>
<ds:datastoreItem xmlns:ds="http://schemas.openxmlformats.org/officeDocument/2006/customXml" ds:itemID="{76129415-CA1C-47A1-B0F5-D2F2CB7B15FE}"/>
</file>

<file path=customXml/itemProps2.xml><?xml version="1.0" encoding="utf-8"?>
<ds:datastoreItem xmlns:ds="http://schemas.openxmlformats.org/officeDocument/2006/customXml" ds:itemID="{3A8FBB58-3854-4E46-A895-C4F69F73F7F9}"/>
</file>

<file path=customXml/itemProps3.xml><?xml version="1.0" encoding="utf-8"?>
<ds:datastoreItem xmlns:ds="http://schemas.openxmlformats.org/officeDocument/2006/customXml" ds:itemID="{0FDE3877-E0A1-413B-A709-549A3D88A3A7}"/>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Office Theme</vt:lpstr>
      <vt:lpstr>Verpleegkundig rekenen</vt:lpstr>
      <vt:lpstr>Hoofdstuk 2.  Grootheden en eenheden</vt:lpstr>
      <vt:lpstr>Voorbeelden van grootheden</vt:lpstr>
      <vt:lpstr>Leer uit je hoofd</vt:lpstr>
      <vt:lpstr>In de gezondheidszorg werk je vaak met milliliter of centiliter als inhoudsmaat. Het volume dat je moet afmeten kan variëren van een halve mL tot zo'n 100 mL. Dit kun je doen met een injectiespuit of een maatcilinder.</vt:lpstr>
      <vt:lpstr>Gewicht</vt:lpstr>
      <vt:lpstr>Aantal mol</vt:lpstr>
      <vt:lpstr>Oefenen met grootheden en eenheden</vt:lpstr>
      <vt:lpstr>Kan je het nu zelf?</vt:lpstr>
      <vt:lpstr>Extra oefenen omrekenen</vt:lpstr>
      <vt:lpstr>Antwoorden extra oefenen</vt:lpstr>
      <vt:lpstr>Maak de oefeningen in het boek 'rekenen in de gezondheidszorg' blz 38 - 41</vt:lpstr>
      <vt:lpstr>Dit schema vind je ook in Its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403</cp:revision>
  <dcterms:created xsi:type="dcterms:W3CDTF">2012-07-30T23:35:21Z</dcterms:created>
  <dcterms:modified xsi:type="dcterms:W3CDTF">2019-09-08T13:05:16Z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0x010100804F6C6EAEC79942A2E0227CD8A46B55</vt:lpwstr>
  </property>
</Properties>
</file>